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88" r:id="rId2"/>
    <p:sldId id="392" r:id="rId3"/>
    <p:sldId id="393" r:id="rId4"/>
    <p:sldId id="394" r:id="rId5"/>
    <p:sldId id="377" r:id="rId6"/>
    <p:sldId id="310" r:id="rId7"/>
    <p:sldId id="395" r:id="rId8"/>
    <p:sldId id="365" r:id="rId9"/>
    <p:sldId id="362" r:id="rId10"/>
    <p:sldId id="396" r:id="rId11"/>
    <p:sldId id="397" r:id="rId12"/>
    <p:sldId id="320" r:id="rId13"/>
    <p:sldId id="342" r:id="rId14"/>
    <p:sldId id="398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66" autoAdjust="0"/>
  </p:normalViewPr>
  <p:slideViewPr>
    <p:cSldViewPr>
      <p:cViewPr varScale="1">
        <p:scale>
          <a:sx n="100" d="100"/>
          <a:sy n="100" d="100"/>
        </p:scale>
        <p:origin x="12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66FBA9-93AE-4C0C-BB5D-B97CCEA0FE77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04B9D0D-995B-4070-919F-E3EA81CBF56A}">
      <dgm:prSet custT="1"/>
      <dgm:spPr/>
      <dgm:t>
        <a:bodyPr/>
        <a:lstStyle/>
        <a:p>
          <a:pPr rtl="0"/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Catchment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Mgt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Approaches, DHPCLG Water Policies &amp;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Mgt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Structures</a:t>
          </a:r>
        </a:p>
      </dgm:t>
    </dgm:pt>
    <dgm:pt modelId="{17B189B9-1720-463E-845B-FE732150D9AF}" type="sibTrans" cxnId="{D45FD71A-8AD9-4321-8AD8-2D73D7C69BA5}">
      <dgm:prSet/>
      <dgm:spPr/>
      <dgm:t>
        <a:bodyPr/>
        <a:lstStyle/>
        <a:p>
          <a:endParaRPr lang="en-IE"/>
        </a:p>
      </dgm:t>
    </dgm:pt>
    <dgm:pt modelId="{C455145F-3BDB-4D8E-8C20-AB22222514B4}" type="parTrans" cxnId="{D45FD71A-8AD9-4321-8AD8-2D73D7C69BA5}">
      <dgm:prSet/>
      <dgm:spPr/>
      <dgm:t>
        <a:bodyPr/>
        <a:lstStyle/>
        <a:p>
          <a:endParaRPr lang="en-IE"/>
        </a:p>
      </dgm:t>
    </dgm:pt>
    <dgm:pt modelId="{4CFBA770-DD7C-44B7-BF8C-643C4667C36F}">
      <dgm:prSet custT="1"/>
      <dgm:spPr/>
      <dgm:t>
        <a:bodyPr/>
        <a:lstStyle/>
        <a:p>
          <a:pPr rtl="0"/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International Market Demand for Sustainable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Agri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Product.</a:t>
          </a:r>
        </a:p>
      </dgm:t>
    </dgm:pt>
    <dgm:pt modelId="{0559AADE-3CE7-45EB-9C1A-4AFBAEC5F825}" type="sibTrans" cxnId="{A8AB3095-BA19-4A23-AA38-942CEFDE7493}">
      <dgm:prSet/>
      <dgm:spPr/>
      <dgm:t>
        <a:bodyPr/>
        <a:lstStyle/>
        <a:p>
          <a:endParaRPr lang="en-US"/>
        </a:p>
      </dgm:t>
    </dgm:pt>
    <dgm:pt modelId="{18503261-496A-4E8F-9E83-36413D401C2A}" type="parTrans" cxnId="{A8AB3095-BA19-4A23-AA38-942CEFDE7493}">
      <dgm:prSet/>
      <dgm:spPr/>
      <dgm:t>
        <a:bodyPr/>
        <a:lstStyle/>
        <a:p>
          <a:endParaRPr lang="en-US"/>
        </a:p>
      </dgm:t>
    </dgm:pt>
    <dgm:pt modelId="{34353FEF-85B8-460F-8929-E5A7B7882B1F}">
      <dgm:prSet custT="1"/>
      <dgm:spPr/>
      <dgm:t>
        <a:bodyPr/>
        <a:lstStyle/>
        <a:p>
          <a:pPr rtl="0"/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Tams/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Glas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 Sustainable Dairy Assurance Scheme.</a:t>
          </a:r>
        </a:p>
      </dgm:t>
    </dgm:pt>
    <dgm:pt modelId="{1F0B568F-2050-4644-87D7-0AB0BE6078AA}" type="parTrans" cxnId="{F38F9A5C-C84E-42B8-8364-B9D31774D848}">
      <dgm:prSet/>
      <dgm:spPr/>
      <dgm:t>
        <a:bodyPr/>
        <a:lstStyle/>
        <a:p>
          <a:endParaRPr lang="en-US"/>
        </a:p>
      </dgm:t>
    </dgm:pt>
    <dgm:pt modelId="{B4168D82-450F-4787-9BE2-E44C8B045A4D}" type="sibTrans" cxnId="{F38F9A5C-C84E-42B8-8364-B9D31774D848}">
      <dgm:prSet/>
      <dgm:spPr/>
      <dgm:t>
        <a:bodyPr/>
        <a:lstStyle/>
        <a:p>
          <a:endParaRPr lang="en-US"/>
        </a:p>
      </dgm:t>
    </dgm:pt>
    <dgm:pt modelId="{F8F86BE2-84C1-458D-8908-559D88E62D5F}">
      <dgm:prSet custT="1"/>
      <dgm:spPr/>
      <dgm:t>
        <a:bodyPr/>
        <a:lstStyle/>
        <a:p>
          <a:pPr rtl="0"/>
          <a:r>
            <a:rPr lang="en-IE" sz="2000" dirty="0">
              <a:latin typeface="Arial" panose="020B0604020202020204" pitchFamily="34" charset="0"/>
              <a:cs typeface="Arial" panose="020B0604020202020204" pitchFamily="34" charset="0"/>
            </a:rPr>
            <a:t>Regulatory Responsibility- national &amp; EU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966D0A-EA92-4D18-AF3B-FAAF59DAAD7C}" type="sibTrans" cxnId="{77304574-7D7A-4E28-8443-C57D57408C7A}">
      <dgm:prSet/>
      <dgm:spPr/>
      <dgm:t>
        <a:bodyPr/>
        <a:lstStyle/>
        <a:p>
          <a:endParaRPr lang="en-US"/>
        </a:p>
      </dgm:t>
    </dgm:pt>
    <dgm:pt modelId="{888833F2-D567-4676-95FF-C6214280EE0F}" type="parTrans" cxnId="{77304574-7D7A-4E28-8443-C57D57408C7A}">
      <dgm:prSet/>
      <dgm:spPr/>
      <dgm:t>
        <a:bodyPr/>
        <a:lstStyle/>
        <a:p>
          <a:endParaRPr lang="en-US"/>
        </a:p>
      </dgm:t>
    </dgm:pt>
    <dgm:pt modelId="{F42A4A10-B988-40E3-A5C4-6AB3E7069AE6}">
      <dgm:prSet custT="1"/>
      <dgm:spPr/>
      <dgm:t>
        <a:bodyPr/>
        <a:lstStyle/>
        <a:p>
          <a:pPr rtl="0"/>
          <a:r>
            <a:rPr lang="en-IE" sz="2000" dirty="0">
              <a:latin typeface="Arial" panose="020B0604020202020204" pitchFamily="34" charset="0"/>
              <a:cs typeface="Arial" panose="020B0604020202020204" pitchFamily="34" charset="0"/>
            </a:rPr>
            <a:t>Food Wise, Origin Green, </a:t>
          </a:r>
          <a:r>
            <a:rPr lang="en-IE" sz="2000" dirty="0" err="1">
              <a:latin typeface="Arial" panose="020B0604020202020204" pitchFamily="34" charset="0"/>
              <a:cs typeface="Arial" panose="020B0604020202020204" pitchFamily="34" charset="0"/>
            </a:rPr>
            <a:t>Agri</a:t>
          </a:r>
          <a:r>
            <a:rPr lang="en-IE" sz="2000" dirty="0">
              <a:latin typeface="Arial" panose="020B0604020202020204" pitchFamily="34" charset="0"/>
              <a:cs typeface="Arial" panose="020B0604020202020204" pitchFamily="34" charset="0"/>
            </a:rPr>
            <a:t>-expansion – national policy.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D04A95-1142-498F-9F9C-DDA5E40293D2}" type="sibTrans" cxnId="{37D4C749-07FB-47AA-82C5-F72319EB2C1A}">
      <dgm:prSet/>
      <dgm:spPr/>
      <dgm:t>
        <a:bodyPr/>
        <a:lstStyle/>
        <a:p>
          <a:endParaRPr lang="en-US"/>
        </a:p>
      </dgm:t>
    </dgm:pt>
    <dgm:pt modelId="{98ACCF60-8AC3-43C4-9107-49BB0734AC5C}" type="parTrans" cxnId="{37D4C749-07FB-47AA-82C5-F72319EB2C1A}">
      <dgm:prSet/>
      <dgm:spPr/>
      <dgm:t>
        <a:bodyPr/>
        <a:lstStyle/>
        <a:p>
          <a:endParaRPr lang="en-US"/>
        </a:p>
      </dgm:t>
    </dgm:pt>
    <dgm:pt modelId="{DF85A16B-8253-4B3C-BD9B-E2FB92D33C02}">
      <dgm:prSet custT="1"/>
      <dgm:spPr/>
      <dgm:t>
        <a:bodyPr/>
        <a:lstStyle/>
        <a:p>
          <a:pPr rtl="0"/>
          <a:r>
            <a:rPr lang="en-IE" sz="2000" dirty="0">
              <a:latin typeface="Arial" panose="020B0604020202020204" pitchFamily="34" charset="0"/>
              <a:cs typeface="Arial" panose="020B0604020202020204" pitchFamily="34" charset="0"/>
            </a:rPr>
            <a:t>National economic, regional/rural development – FDI  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896F59-ECAA-4106-9165-67548891192F}" type="sibTrans" cxnId="{80D5FA9A-274C-4075-9C56-5A2B86EFC2A6}">
      <dgm:prSet/>
      <dgm:spPr/>
      <dgm:t>
        <a:bodyPr/>
        <a:lstStyle/>
        <a:p>
          <a:endParaRPr lang="en-US"/>
        </a:p>
      </dgm:t>
    </dgm:pt>
    <dgm:pt modelId="{20342AF2-60B7-4C63-B7AE-E2FAE89F504A}" type="parTrans" cxnId="{80D5FA9A-274C-4075-9C56-5A2B86EFC2A6}">
      <dgm:prSet/>
      <dgm:spPr/>
      <dgm:t>
        <a:bodyPr/>
        <a:lstStyle/>
        <a:p>
          <a:endParaRPr lang="en-US"/>
        </a:p>
      </dgm:t>
    </dgm:pt>
    <dgm:pt modelId="{93FA511F-9EF0-4F6B-834F-70938BB7C104}">
      <dgm:prSet custT="1"/>
      <dgm:spPr/>
      <dgm:t>
        <a:bodyPr/>
        <a:lstStyle/>
        <a:p>
          <a:pPr rtl="0"/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EPA State of the Environment Report -EPA Catchments.ie</a:t>
          </a:r>
        </a:p>
      </dgm:t>
    </dgm:pt>
    <dgm:pt modelId="{A162C248-2A55-4C88-962E-BB92ED901584}" type="sibTrans" cxnId="{76B842D1-1DEF-45C6-ACE9-A651E3B18CFA}">
      <dgm:prSet/>
      <dgm:spPr/>
      <dgm:t>
        <a:bodyPr/>
        <a:lstStyle/>
        <a:p>
          <a:endParaRPr lang="en-US"/>
        </a:p>
      </dgm:t>
    </dgm:pt>
    <dgm:pt modelId="{1C3C8CB4-44A2-4A41-9C3C-A402F19AA95F}" type="parTrans" cxnId="{76B842D1-1DEF-45C6-ACE9-A651E3B18CFA}">
      <dgm:prSet/>
      <dgm:spPr/>
      <dgm:t>
        <a:bodyPr/>
        <a:lstStyle/>
        <a:p>
          <a:endParaRPr lang="en-US"/>
        </a:p>
      </dgm:t>
    </dgm:pt>
    <dgm:pt modelId="{599AE367-936E-4C18-8AAE-F7A5E12B8E7B}">
      <dgm:prSet custT="1"/>
      <dgm:spPr/>
      <dgm:t>
        <a:bodyPr/>
        <a:lstStyle/>
        <a:p>
          <a:pPr rtl="0"/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Teagasc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Nutrient Management Planning System- </a:t>
          </a:r>
          <a:r>
            <a:rPr lang="en-US" sz="2000" dirty="0" err="1">
              <a:latin typeface="Arial" panose="020B0604020202020204" pitchFamily="34" charset="0"/>
              <a:cs typeface="Arial" panose="020B0604020202020204" pitchFamily="34" charset="0"/>
            </a:rPr>
            <a:t>Teagasc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 Soil Fertility</a:t>
          </a:r>
        </a:p>
      </dgm:t>
    </dgm:pt>
    <dgm:pt modelId="{610C625F-53AD-4169-AF4C-1ED388783279}" type="sibTrans" cxnId="{1F91F445-6C20-4A65-81E5-C1E0C72AF694}">
      <dgm:prSet/>
      <dgm:spPr/>
      <dgm:t>
        <a:bodyPr/>
        <a:lstStyle/>
        <a:p>
          <a:endParaRPr lang="en-IE"/>
        </a:p>
      </dgm:t>
    </dgm:pt>
    <dgm:pt modelId="{465FDE55-2C16-4DAC-A5B9-E8350608479C}" type="parTrans" cxnId="{1F91F445-6C20-4A65-81E5-C1E0C72AF694}">
      <dgm:prSet/>
      <dgm:spPr/>
      <dgm:t>
        <a:bodyPr/>
        <a:lstStyle/>
        <a:p>
          <a:endParaRPr lang="en-IE"/>
        </a:p>
      </dgm:t>
    </dgm:pt>
    <dgm:pt modelId="{E51A1E4A-4CAE-4369-AC96-8A406CE85845}">
      <dgm:prSet custT="1"/>
      <dgm:spPr/>
      <dgm:t>
        <a:bodyPr/>
        <a:lstStyle/>
        <a:p>
          <a:pPr rtl="0"/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Market Volatility - improve economic sustainability for farmers.</a:t>
          </a:r>
        </a:p>
      </dgm:t>
    </dgm:pt>
    <dgm:pt modelId="{31CC6FBC-5F18-47E3-839B-3FBEDCFD359E}" type="parTrans" cxnId="{561A4712-18A4-4A68-AF12-D1D7B2C6B347}">
      <dgm:prSet/>
      <dgm:spPr/>
      <dgm:t>
        <a:bodyPr/>
        <a:lstStyle/>
        <a:p>
          <a:endParaRPr lang="en-US"/>
        </a:p>
      </dgm:t>
    </dgm:pt>
    <dgm:pt modelId="{32C36FF9-FC02-4325-90E2-2F74B3BB6706}" type="sibTrans" cxnId="{561A4712-18A4-4A68-AF12-D1D7B2C6B347}">
      <dgm:prSet/>
      <dgm:spPr/>
      <dgm:t>
        <a:bodyPr/>
        <a:lstStyle/>
        <a:p>
          <a:endParaRPr lang="en-US"/>
        </a:p>
      </dgm:t>
    </dgm:pt>
    <dgm:pt modelId="{BF39C5D3-FE59-401D-BD39-DDDC51A30F59}">
      <dgm:prSet custT="1"/>
      <dgm:spPr/>
      <dgm:t>
        <a:bodyPr/>
        <a:lstStyle/>
        <a:p>
          <a:pPr rtl="0"/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An integrating Framework – the Dairy Sustainability Initiative - DSI</a:t>
          </a:r>
        </a:p>
      </dgm:t>
    </dgm:pt>
    <dgm:pt modelId="{1E99403E-2AEC-43B7-B538-FE7E80B2EAC8}" type="parTrans" cxnId="{C67885DC-F1F4-4D35-9611-D34FCDAE9F65}">
      <dgm:prSet/>
      <dgm:spPr/>
      <dgm:t>
        <a:bodyPr/>
        <a:lstStyle/>
        <a:p>
          <a:endParaRPr lang="en-US"/>
        </a:p>
      </dgm:t>
    </dgm:pt>
    <dgm:pt modelId="{A4FF9089-8618-44C1-A334-3DA85D4F3612}" type="sibTrans" cxnId="{C67885DC-F1F4-4D35-9611-D34FCDAE9F65}">
      <dgm:prSet/>
      <dgm:spPr/>
      <dgm:t>
        <a:bodyPr/>
        <a:lstStyle/>
        <a:p>
          <a:endParaRPr lang="en-US"/>
        </a:p>
      </dgm:t>
    </dgm:pt>
    <dgm:pt modelId="{CF9B0FCE-C3B6-418A-B784-6C37C0808382}" type="pres">
      <dgm:prSet presAssocID="{1066FBA9-93AE-4C0C-BB5D-B97CCEA0FE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DE9298C-E867-4F55-BD5B-A393F590BFDE}" type="pres">
      <dgm:prSet presAssocID="{DF85A16B-8253-4B3C-BD9B-E2FB92D33C02}" presName="parentText" presStyleLbl="node1" presStyleIdx="0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8B27D1-6F7A-47EE-A98B-AD38B73737CE}" type="pres">
      <dgm:prSet presAssocID="{62896F59-ECAA-4106-9165-67548891192F}" presName="spacer" presStyleCnt="0"/>
      <dgm:spPr/>
    </dgm:pt>
    <dgm:pt modelId="{08B38B0E-CC62-4406-A034-55AA0D288E40}" type="pres">
      <dgm:prSet presAssocID="{F42A4A10-B988-40E3-A5C4-6AB3E7069AE6}" presName="parentText" presStyleLbl="node1" presStyleIdx="1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B6DD02-AC46-4E94-B6E5-181B141BA55A}" type="pres">
      <dgm:prSet presAssocID="{8CD04A95-1142-498F-9F9C-DDA5E40293D2}" presName="spacer" presStyleCnt="0"/>
      <dgm:spPr/>
    </dgm:pt>
    <dgm:pt modelId="{E504FE7B-9655-48C5-B6F0-6E8BDE1D0DC2}" type="pres">
      <dgm:prSet presAssocID="{F8F86BE2-84C1-458D-8908-559D88E62D5F}" presName="parentText" presStyleLbl="node1" presStyleIdx="2" presStyleCnt="10" custLinFactY="90353" custLinFactNeighborX="-74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9E33F4-485B-49E8-8F5C-CC9D281C1804}" type="pres">
      <dgm:prSet presAssocID="{E3966D0A-EA92-4D18-AF3B-FAAF59DAAD7C}" presName="spacer" presStyleCnt="0"/>
      <dgm:spPr/>
    </dgm:pt>
    <dgm:pt modelId="{3A52E85A-0E5D-426D-9C86-A9FBC93F8375}" type="pres">
      <dgm:prSet presAssocID="{4CFBA770-DD7C-44B7-BF8C-643C4667C36F}" presName="parentText" presStyleLbl="node1" presStyleIdx="3" presStyleCnt="10" custLinFactY="-102893" custLinFactNeighborX="12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7D4156D-0D45-4E03-BF5F-B7C50CFD4EBF}" type="pres">
      <dgm:prSet presAssocID="{0559AADE-3CE7-45EB-9C1A-4AFBAEC5F825}" presName="spacer" presStyleCnt="0"/>
      <dgm:spPr/>
    </dgm:pt>
    <dgm:pt modelId="{3787F550-CDD8-460C-AD5C-4126C915179C}" type="pres">
      <dgm:prSet presAssocID="{204B9D0D-995B-4070-919F-E3EA81CBF56A}" presName="parentText" presStyleLbl="node1" presStyleIdx="4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5F99291-C7EA-4F35-965E-05E39EB905A0}" type="pres">
      <dgm:prSet presAssocID="{17B189B9-1720-463E-845B-FE732150D9AF}" presName="spacer" presStyleCnt="0"/>
      <dgm:spPr/>
    </dgm:pt>
    <dgm:pt modelId="{7E318710-C508-4F76-9C24-EBEA9CB2BD51}" type="pres">
      <dgm:prSet presAssocID="{93FA511F-9EF0-4F6B-834F-70938BB7C104}" presName="parentText" presStyleLbl="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6038C3C-59AF-4396-A33F-6C86917205F3}" type="pres">
      <dgm:prSet presAssocID="{A162C248-2A55-4C88-962E-BB92ED901584}" presName="spacer" presStyleCnt="0"/>
      <dgm:spPr/>
    </dgm:pt>
    <dgm:pt modelId="{B1C97E42-44DC-4BFD-B21D-8D8D4492AFF3}" type="pres">
      <dgm:prSet presAssocID="{34353FEF-85B8-460F-8929-E5A7B7882B1F}" presName="parentText" presStyleLbl="node1" presStyleIdx="6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E5DFE8A-6D94-4D51-9106-DA3BE984A302}" type="pres">
      <dgm:prSet presAssocID="{B4168D82-450F-4787-9BE2-E44C8B045A4D}" presName="spacer" presStyleCnt="0"/>
      <dgm:spPr/>
    </dgm:pt>
    <dgm:pt modelId="{A6E192AC-3BCE-49DF-8337-4F19E0EC2BD5}" type="pres">
      <dgm:prSet presAssocID="{599AE367-936E-4C18-8AAE-F7A5E12B8E7B}" presName="parentText" presStyleLbl="node1" presStyleIdx="7" presStyleCnt="10" custLinFactNeighborX="-749" custLinFactNeighborY="168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CC22E29-7728-442E-B127-1E94FDC89162}" type="pres">
      <dgm:prSet presAssocID="{610C625F-53AD-4169-AF4C-1ED388783279}" presName="spacer" presStyleCnt="0"/>
      <dgm:spPr/>
    </dgm:pt>
    <dgm:pt modelId="{AD68831B-CE3A-414D-B493-817D6EE72C20}" type="pres">
      <dgm:prSet presAssocID="{E51A1E4A-4CAE-4369-AC96-8A406CE85845}" presName="parentText" presStyleLbl="node1" presStyleIdx="8" presStyleCnt="10" custLinFactNeighborX="126" custLinFactNeighborY="-3785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5F4D7C-B832-4C9B-8813-7F2378BBC2EF}" type="pres">
      <dgm:prSet presAssocID="{32C36FF9-FC02-4325-90E2-2F74B3BB6706}" presName="spacer" presStyleCnt="0"/>
      <dgm:spPr/>
    </dgm:pt>
    <dgm:pt modelId="{F78FA7A3-7476-4ACA-B89F-807A58780D68}" type="pres">
      <dgm:prSet presAssocID="{BF39C5D3-FE59-401D-BD39-DDDC51A30F59}" presName="parentText" presStyleLbl="node1" presStyleIdx="9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45FD71A-8AD9-4321-8AD8-2D73D7C69BA5}" srcId="{1066FBA9-93AE-4C0C-BB5D-B97CCEA0FE77}" destId="{204B9D0D-995B-4070-919F-E3EA81CBF56A}" srcOrd="4" destOrd="0" parTransId="{C455145F-3BDB-4D8E-8C20-AB22222514B4}" sibTransId="{17B189B9-1720-463E-845B-FE732150D9AF}"/>
    <dgm:cxn modelId="{E85E1E7A-BE91-4448-BD47-01A46D23FD04}" type="presOf" srcId="{DF85A16B-8253-4B3C-BD9B-E2FB92D33C02}" destId="{7DE9298C-E867-4F55-BD5B-A393F590BFDE}" srcOrd="0" destOrd="0" presId="urn:microsoft.com/office/officeart/2005/8/layout/vList2"/>
    <dgm:cxn modelId="{F38F9A5C-C84E-42B8-8364-B9D31774D848}" srcId="{1066FBA9-93AE-4C0C-BB5D-B97CCEA0FE77}" destId="{34353FEF-85B8-460F-8929-E5A7B7882B1F}" srcOrd="6" destOrd="0" parTransId="{1F0B568F-2050-4644-87D7-0AB0BE6078AA}" sibTransId="{B4168D82-450F-4787-9BE2-E44C8B045A4D}"/>
    <dgm:cxn modelId="{43C45E77-5AD8-4AF4-B92F-82F9B2AFD73E}" type="presOf" srcId="{E51A1E4A-4CAE-4369-AC96-8A406CE85845}" destId="{AD68831B-CE3A-414D-B493-817D6EE72C20}" srcOrd="0" destOrd="0" presId="urn:microsoft.com/office/officeart/2005/8/layout/vList2"/>
    <dgm:cxn modelId="{3901E5BA-1195-4B9C-B47E-EE06521C9F4D}" type="presOf" srcId="{204B9D0D-995B-4070-919F-E3EA81CBF56A}" destId="{3787F550-CDD8-460C-AD5C-4126C915179C}" srcOrd="0" destOrd="0" presId="urn:microsoft.com/office/officeart/2005/8/layout/vList2"/>
    <dgm:cxn modelId="{28C31FD5-7A24-4841-B937-A52791261068}" type="presOf" srcId="{93FA511F-9EF0-4F6B-834F-70938BB7C104}" destId="{7E318710-C508-4F76-9C24-EBEA9CB2BD51}" srcOrd="0" destOrd="0" presId="urn:microsoft.com/office/officeart/2005/8/layout/vList2"/>
    <dgm:cxn modelId="{C67885DC-F1F4-4D35-9611-D34FCDAE9F65}" srcId="{1066FBA9-93AE-4C0C-BB5D-B97CCEA0FE77}" destId="{BF39C5D3-FE59-401D-BD39-DDDC51A30F59}" srcOrd="9" destOrd="0" parTransId="{1E99403E-2AEC-43B7-B538-FE7E80B2EAC8}" sibTransId="{A4FF9089-8618-44C1-A334-3DA85D4F3612}"/>
    <dgm:cxn modelId="{E0D63495-BAF6-4994-851B-661C5941A994}" type="presOf" srcId="{599AE367-936E-4C18-8AAE-F7A5E12B8E7B}" destId="{A6E192AC-3BCE-49DF-8337-4F19E0EC2BD5}" srcOrd="0" destOrd="0" presId="urn:microsoft.com/office/officeart/2005/8/layout/vList2"/>
    <dgm:cxn modelId="{A3A7CEF7-8CFB-4B3A-BAB1-6A5726128045}" type="presOf" srcId="{1066FBA9-93AE-4C0C-BB5D-B97CCEA0FE77}" destId="{CF9B0FCE-C3B6-418A-B784-6C37C0808382}" srcOrd="0" destOrd="0" presId="urn:microsoft.com/office/officeart/2005/8/layout/vList2"/>
    <dgm:cxn modelId="{561A4712-18A4-4A68-AF12-D1D7B2C6B347}" srcId="{1066FBA9-93AE-4C0C-BB5D-B97CCEA0FE77}" destId="{E51A1E4A-4CAE-4369-AC96-8A406CE85845}" srcOrd="8" destOrd="0" parTransId="{31CC6FBC-5F18-47E3-839B-3FBEDCFD359E}" sibTransId="{32C36FF9-FC02-4325-90E2-2F74B3BB6706}"/>
    <dgm:cxn modelId="{D389D784-2F6C-4C6D-AB34-B75AAF19E602}" type="presOf" srcId="{4CFBA770-DD7C-44B7-BF8C-643C4667C36F}" destId="{3A52E85A-0E5D-426D-9C86-A9FBC93F8375}" srcOrd="0" destOrd="0" presId="urn:microsoft.com/office/officeart/2005/8/layout/vList2"/>
    <dgm:cxn modelId="{4EAFA369-330D-4E9A-89A2-66D2AC767DDD}" type="presOf" srcId="{BF39C5D3-FE59-401D-BD39-DDDC51A30F59}" destId="{F78FA7A3-7476-4ACA-B89F-807A58780D68}" srcOrd="0" destOrd="0" presId="urn:microsoft.com/office/officeart/2005/8/layout/vList2"/>
    <dgm:cxn modelId="{EA2E4CEA-6356-4CFF-A140-2538A278930F}" type="presOf" srcId="{F8F86BE2-84C1-458D-8908-559D88E62D5F}" destId="{E504FE7B-9655-48C5-B6F0-6E8BDE1D0DC2}" srcOrd="0" destOrd="0" presId="urn:microsoft.com/office/officeart/2005/8/layout/vList2"/>
    <dgm:cxn modelId="{17490A1B-B4CD-497B-803B-B35DDA0E99E0}" type="presOf" srcId="{34353FEF-85B8-460F-8929-E5A7B7882B1F}" destId="{B1C97E42-44DC-4BFD-B21D-8D8D4492AFF3}" srcOrd="0" destOrd="0" presId="urn:microsoft.com/office/officeart/2005/8/layout/vList2"/>
    <dgm:cxn modelId="{77304574-7D7A-4E28-8443-C57D57408C7A}" srcId="{1066FBA9-93AE-4C0C-BB5D-B97CCEA0FE77}" destId="{F8F86BE2-84C1-458D-8908-559D88E62D5F}" srcOrd="2" destOrd="0" parTransId="{888833F2-D567-4676-95FF-C6214280EE0F}" sibTransId="{E3966D0A-EA92-4D18-AF3B-FAAF59DAAD7C}"/>
    <dgm:cxn modelId="{A8AB3095-BA19-4A23-AA38-942CEFDE7493}" srcId="{1066FBA9-93AE-4C0C-BB5D-B97CCEA0FE77}" destId="{4CFBA770-DD7C-44B7-BF8C-643C4667C36F}" srcOrd="3" destOrd="0" parTransId="{18503261-496A-4E8F-9E83-36413D401C2A}" sibTransId="{0559AADE-3CE7-45EB-9C1A-4AFBAEC5F825}"/>
    <dgm:cxn modelId="{37D4C749-07FB-47AA-82C5-F72319EB2C1A}" srcId="{1066FBA9-93AE-4C0C-BB5D-B97CCEA0FE77}" destId="{F42A4A10-B988-40E3-A5C4-6AB3E7069AE6}" srcOrd="1" destOrd="0" parTransId="{98ACCF60-8AC3-43C4-9107-49BB0734AC5C}" sibTransId="{8CD04A95-1142-498F-9F9C-DDA5E40293D2}"/>
    <dgm:cxn modelId="{80D5FA9A-274C-4075-9C56-5A2B86EFC2A6}" srcId="{1066FBA9-93AE-4C0C-BB5D-B97CCEA0FE77}" destId="{DF85A16B-8253-4B3C-BD9B-E2FB92D33C02}" srcOrd="0" destOrd="0" parTransId="{20342AF2-60B7-4C63-B7AE-E2FAE89F504A}" sibTransId="{62896F59-ECAA-4106-9165-67548891192F}"/>
    <dgm:cxn modelId="{76B842D1-1DEF-45C6-ACE9-A651E3B18CFA}" srcId="{1066FBA9-93AE-4C0C-BB5D-B97CCEA0FE77}" destId="{93FA511F-9EF0-4F6B-834F-70938BB7C104}" srcOrd="5" destOrd="0" parTransId="{1C3C8CB4-44A2-4A41-9C3C-A402F19AA95F}" sibTransId="{A162C248-2A55-4C88-962E-BB92ED901584}"/>
    <dgm:cxn modelId="{C471832C-F17A-46FF-8E4C-8B8964DD59DB}" type="presOf" srcId="{F42A4A10-B988-40E3-A5C4-6AB3E7069AE6}" destId="{08B38B0E-CC62-4406-A034-55AA0D288E40}" srcOrd="0" destOrd="0" presId="urn:microsoft.com/office/officeart/2005/8/layout/vList2"/>
    <dgm:cxn modelId="{1F91F445-6C20-4A65-81E5-C1E0C72AF694}" srcId="{1066FBA9-93AE-4C0C-BB5D-B97CCEA0FE77}" destId="{599AE367-936E-4C18-8AAE-F7A5E12B8E7B}" srcOrd="7" destOrd="0" parTransId="{465FDE55-2C16-4DAC-A5B9-E8350608479C}" sibTransId="{610C625F-53AD-4169-AF4C-1ED388783279}"/>
    <dgm:cxn modelId="{1A0391D3-5300-40CF-915D-D24C4520217A}" type="presParOf" srcId="{CF9B0FCE-C3B6-418A-B784-6C37C0808382}" destId="{7DE9298C-E867-4F55-BD5B-A393F590BFDE}" srcOrd="0" destOrd="0" presId="urn:microsoft.com/office/officeart/2005/8/layout/vList2"/>
    <dgm:cxn modelId="{9E31D3EE-7D96-4A2E-A2FD-2F23E1E4788B}" type="presParOf" srcId="{CF9B0FCE-C3B6-418A-B784-6C37C0808382}" destId="{218B27D1-6F7A-47EE-A98B-AD38B73737CE}" srcOrd="1" destOrd="0" presId="urn:microsoft.com/office/officeart/2005/8/layout/vList2"/>
    <dgm:cxn modelId="{FCAC19CC-752A-45CD-A8E5-7EA6FA278731}" type="presParOf" srcId="{CF9B0FCE-C3B6-418A-B784-6C37C0808382}" destId="{08B38B0E-CC62-4406-A034-55AA0D288E40}" srcOrd="2" destOrd="0" presId="urn:microsoft.com/office/officeart/2005/8/layout/vList2"/>
    <dgm:cxn modelId="{28FB2095-FDA4-4146-BA54-9E4F4F432CDB}" type="presParOf" srcId="{CF9B0FCE-C3B6-418A-B784-6C37C0808382}" destId="{95B6DD02-AC46-4E94-B6E5-181B141BA55A}" srcOrd="3" destOrd="0" presId="urn:microsoft.com/office/officeart/2005/8/layout/vList2"/>
    <dgm:cxn modelId="{EE8EDAFF-C7DA-4CF5-A28D-B2281E523924}" type="presParOf" srcId="{CF9B0FCE-C3B6-418A-B784-6C37C0808382}" destId="{E504FE7B-9655-48C5-B6F0-6E8BDE1D0DC2}" srcOrd="4" destOrd="0" presId="urn:microsoft.com/office/officeart/2005/8/layout/vList2"/>
    <dgm:cxn modelId="{ABBD03EE-667E-41A5-A780-529AB726F29D}" type="presParOf" srcId="{CF9B0FCE-C3B6-418A-B784-6C37C0808382}" destId="{969E33F4-485B-49E8-8F5C-CC9D281C1804}" srcOrd="5" destOrd="0" presId="urn:microsoft.com/office/officeart/2005/8/layout/vList2"/>
    <dgm:cxn modelId="{E8733DB5-7B79-4B7F-925C-567C85BDAD79}" type="presParOf" srcId="{CF9B0FCE-C3B6-418A-B784-6C37C0808382}" destId="{3A52E85A-0E5D-426D-9C86-A9FBC93F8375}" srcOrd="6" destOrd="0" presId="urn:microsoft.com/office/officeart/2005/8/layout/vList2"/>
    <dgm:cxn modelId="{E504EFB7-48CC-4752-B544-4A8B0645B1DA}" type="presParOf" srcId="{CF9B0FCE-C3B6-418A-B784-6C37C0808382}" destId="{47D4156D-0D45-4E03-BF5F-B7C50CFD4EBF}" srcOrd="7" destOrd="0" presId="urn:microsoft.com/office/officeart/2005/8/layout/vList2"/>
    <dgm:cxn modelId="{DB09D167-3411-4442-A462-8DEF1CCBEA17}" type="presParOf" srcId="{CF9B0FCE-C3B6-418A-B784-6C37C0808382}" destId="{3787F550-CDD8-460C-AD5C-4126C915179C}" srcOrd="8" destOrd="0" presId="urn:microsoft.com/office/officeart/2005/8/layout/vList2"/>
    <dgm:cxn modelId="{80F78FEA-3715-4C7A-9D9E-F13908CD392A}" type="presParOf" srcId="{CF9B0FCE-C3B6-418A-B784-6C37C0808382}" destId="{45F99291-C7EA-4F35-965E-05E39EB905A0}" srcOrd="9" destOrd="0" presId="urn:microsoft.com/office/officeart/2005/8/layout/vList2"/>
    <dgm:cxn modelId="{9ABFA1DE-518E-4249-9543-736434224099}" type="presParOf" srcId="{CF9B0FCE-C3B6-418A-B784-6C37C0808382}" destId="{7E318710-C508-4F76-9C24-EBEA9CB2BD51}" srcOrd="10" destOrd="0" presId="urn:microsoft.com/office/officeart/2005/8/layout/vList2"/>
    <dgm:cxn modelId="{CBCCB120-415A-407B-8CF1-31231986776E}" type="presParOf" srcId="{CF9B0FCE-C3B6-418A-B784-6C37C0808382}" destId="{06038C3C-59AF-4396-A33F-6C86917205F3}" srcOrd="11" destOrd="0" presId="urn:microsoft.com/office/officeart/2005/8/layout/vList2"/>
    <dgm:cxn modelId="{E9597C70-32D9-4FCA-853C-06065C5A05EA}" type="presParOf" srcId="{CF9B0FCE-C3B6-418A-B784-6C37C0808382}" destId="{B1C97E42-44DC-4BFD-B21D-8D8D4492AFF3}" srcOrd="12" destOrd="0" presId="urn:microsoft.com/office/officeart/2005/8/layout/vList2"/>
    <dgm:cxn modelId="{EDB89988-0D14-457A-895E-D1CABB50875B}" type="presParOf" srcId="{CF9B0FCE-C3B6-418A-B784-6C37C0808382}" destId="{8E5DFE8A-6D94-4D51-9106-DA3BE984A302}" srcOrd="13" destOrd="0" presId="urn:microsoft.com/office/officeart/2005/8/layout/vList2"/>
    <dgm:cxn modelId="{CA8EA2C4-1958-4345-B830-8EBDC0AF45F4}" type="presParOf" srcId="{CF9B0FCE-C3B6-418A-B784-6C37C0808382}" destId="{A6E192AC-3BCE-49DF-8337-4F19E0EC2BD5}" srcOrd="14" destOrd="0" presId="urn:microsoft.com/office/officeart/2005/8/layout/vList2"/>
    <dgm:cxn modelId="{40A90893-36C9-48AA-9BFA-7FD597AE3948}" type="presParOf" srcId="{CF9B0FCE-C3B6-418A-B784-6C37C0808382}" destId="{5CC22E29-7728-442E-B127-1E94FDC89162}" srcOrd="15" destOrd="0" presId="urn:microsoft.com/office/officeart/2005/8/layout/vList2"/>
    <dgm:cxn modelId="{91CED011-BC59-4B0C-AB97-F7E630998962}" type="presParOf" srcId="{CF9B0FCE-C3B6-418A-B784-6C37C0808382}" destId="{AD68831B-CE3A-414D-B493-817D6EE72C20}" srcOrd="16" destOrd="0" presId="urn:microsoft.com/office/officeart/2005/8/layout/vList2"/>
    <dgm:cxn modelId="{54125E0F-2772-4C83-BEAC-FF5F5A2E3DD8}" type="presParOf" srcId="{CF9B0FCE-C3B6-418A-B784-6C37C0808382}" destId="{6D5F4D7C-B832-4C9B-8813-7F2378BBC2EF}" srcOrd="17" destOrd="0" presId="urn:microsoft.com/office/officeart/2005/8/layout/vList2"/>
    <dgm:cxn modelId="{C271B5A0-6AD4-4871-906A-DC7E6F234EB1}" type="presParOf" srcId="{CF9B0FCE-C3B6-418A-B784-6C37C0808382}" destId="{F78FA7A3-7476-4ACA-B89F-807A58780D68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177436-7DFB-4A1F-83D8-06FC0512F34C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B2848DE5-5AC0-45D9-9142-02DAE46BD01B}">
      <dgm:prSet phldrT="[Text]" custT="1"/>
      <dgm:spPr/>
      <dgm:t>
        <a:bodyPr/>
        <a:lstStyle/>
        <a:p>
          <a:r>
            <a:rPr lang="en-GB" sz="2800" dirty="0"/>
            <a:t>Environmental Outcomes</a:t>
          </a:r>
          <a:endParaRPr lang="en-IE" sz="2800" dirty="0"/>
        </a:p>
      </dgm:t>
    </dgm:pt>
    <dgm:pt modelId="{450F51E2-9DE0-4D38-A5B2-722F5872F595}" type="parTrans" cxnId="{194397D1-F2A2-4A98-9F4B-F27D02974B65}">
      <dgm:prSet/>
      <dgm:spPr/>
      <dgm:t>
        <a:bodyPr/>
        <a:lstStyle/>
        <a:p>
          <a:endParaRPr lang="en-IE"/>
        </a:p>
      </dgm:t>
    </dgm:pt>
    <dgm:pt modelId="{79A2EA41-749C-4893-8CAC-AEBB2FA59BA2}" type="sibTrans" cxnId="{194397D1-F2A2-4A98-9F4B-F27D02974B65}">
      <dgm:prSet/>
      <dgm:spPr/>
      <dgm:t>
        <a:bodyPr/>
        <a:lstStyle/>
        <a:p>
          <a:endParaRPr lang="en-IE"/>
        </a:p>
      </dgm:t>
    </dgm:pt>
    <dgm:pt modelId="{B0B70859-7EF8-428B-B03A-9A0A632C89AE}">
      <dgm:prSet phldrT="[Text]" custT="1"/>
      <dgm:spPr/>
      <dgm:t>
        <a:bodyPr/>
        <a:lstStyle/>
        <a:p>
          <a:r>
            <a:rPr lang="en-GB" sz="2900" dirty="0"/>
            <a:t>Farmer Incomes</a:t>
          </a:r>
          <a:endParaRPr lang="en-IE" sz="2900" dirty="0"/>
        </a:p>
      </dgm:t>
    </dgm:pt>
    <dgm:pt modelId="{328D8F18-6BAA-49CC-9755-1AE197BD354C}" type="parTrans" cxnId="{7305FC2E-88C9-4995-8036-7FA258FA6998}">
      <dgm:prSet/>
      <dgm:spPr/>
      <dgm:t>
        <a:bodyPr/>
        <a:lstStyle/>
        <a:p>
          <a:endParaRPr lang="en-IE"/>
        </a:p>
      </dgm:t>
    </dgm:pt>
    <dgm:pt modelId="{E414DEAD-9650-4FF7-BEDC-CB20F5779D6D}" type="sibTrans" cxnId="{7305FC2E-88C9-4995-8036-7FA258FA6998}">
      <dgm:prSet/>
      <dgm:spPr/>
      <dgm:t>
        <a:bodyPr/>
        <a:lstStyle/>
        <a:p>
          <a:endParaRPr lang="en-IE"/>
        </a:p>
      </dgm:t>
    </dgm:pt>
    <dgm:pt modelId="{7D2282D4-427F-4A12-8534-F9077C0212D5}">
      <dgm:prSet phldrT="[Text]"/>
      <dgm:spPr/>
      <dgm:t>
        <a:bodyPr/>
        <a:lstStyle/>
        <a:p>
          <a:r>
            <a:rPr lang="en-GB" dirty="0"/>
            <a:t>Company Sustainability</a:t>
          </a:r>
          <a:endParaRPr lang="en-IE" dirty="0"/>
        </a:p>
      </dgm:t>
    </dgm:pt>
    <dgm:pt modelId="{0A9B1066-9ED1-4726-970D-9C0EFEA93795}" type="parTrans" cxnId="{E3FABF2D-4144-4435-B266-9CD4BC228004}">
      <dgm:prSet/>
      <dgm:spPr/>
      <dgm:t>
        <a:bodyPr/>
        <a:lstStyle/>
        <a:p>
          <a:endParaRPr lang="en-IE"/>
        </a:p>
      </dgm:t>
    </dgm:pt>
    <dgm:pt modelId="{264D5AE7-A2ED-445C-BCC5-F4F4A5131E93}" type="sibTrans" cxnId="{E3FABF2D-4144-4435-B266-9CD4BC228004}">
      <dgm:prSet/>
      <dgm:spPr/>
      <dgm:t>
        <a:bodyPr/>
        <a:lstStyle/>
        <a:p>
          <a:endParaRPr lang="en-IE"/>
        </a:p>
      </dgm:t>
    </dgm:pt>
    <dgm:pt modelId="{FE21D60E-CA0E-4124-8485-6B88166BBE7A}" type="pres">
      <dgm:prSet presAssocID="{7C177436-7DFB-4A1F-83D8-06FC0512F34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79DF020-3003-462F-B5CA-6953E078A8DA}" type="pres">
      <dgm:prSet presAssocID="{B2848DE5-5AC0-45D9-9142-02DAE46BD01B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33ECAD-07B5-4A5B-BA49-DDB1FD02DCA3}" type="pres">
      <dgm:prSet presAssocID="{B2848DE5-5AC0-45D9-9142-02DAE46BD01B}" presName="gear1srcNode" presStyleLbl="node1" presStyleIdx="0" presStyleCnt="3"/>
      <dgm:spPr/>
      <dgm:t>
        <a:bodyPr/>
        <a:lstStyle/>
        <a:p>
          <a:endParaRPr lang="en-GB"/>
        </a:p>
      </dgm:t>
    </dgm:pt>
    <dgm:pt modelId="{02852AC1-D59E-40FE-BAB9-8DD7E704B098}" type="pres">
      <dgm:prSet presAssocID="{B2848DE5-5AC0-45D9-9142-02DAE46BD01B}" presName="gear1dstNode" presStyleLbl="node1" presStyleIdx="0" presStyleCnt="3"/>
      <dgm:spPr/>
      <dgm:t>
        <a:bodyPr/>
        <a:lstStyle/>
        <a:p>
          <a:endParaRPr lang="en-GB"/>
        </a:p>
      </dgm:t>
    </dgm:pt>
    <dgm:pt modelId="{10A34B66-6F3C-4976-AF95-D07A6BBABF3D}" type="pres">
      <dgm:prSet presAssocID="{B0B70859-7EF8-428B-B03A-9A0A632C89AE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89DF677-E3CD-4D6B-8F7F-413B73DE1971}" type="pres">
      <dgm:prSet presAssocID="{B0B70859-7EF8-428B-B03A-9A0A632C89AE}" presName="gear2srcNode" presStyleLbl="node1" presStyleIdx="1" presStyleCnt="3"/>
      <dgm:spPr/>
      <dgm:t>
        <a:bodyPr/>
        <a:lstStyle/>
        <a:p>
          <a:endParaRPr lang="en-GB"/>
        </a:p>
      </dgm:t>
    </dgm:pt>
    <dgm:pt modelId="{78010F5A-10AF-4075-9839-B217728A441D}" type="pres">
      <dgm:prSet presAssocID="{B0B70859-7EF8-428B-B03A-9A0A632C89AE}" presName="gear2dstNode" presStyleLbl="node1" presStyleIdx="1" presStyleCnt="3"/>
      <dgm:spPr/>
      <dgm:t>
        <a:bodyPr/>
        <a:lstStyle/>
        <a:p>
          <a:endParaRPr lang="en-GB"/>
        </a:p>
      </dgm:t>
    </dgm:pt>
    <dgm:pt modelId="{E82D26E2-9E9A-4AF3-9E2C-C8EF76E5AA0D}" type="pres">
      <dgm:prSet presAssocID="{7D2282D4-427F-4A12-8534-F9077C0212D5}" presName="gear3" presStyleLbl="node1" presStyleIdx="2" presStyleCnt="3"/>
      <dgm:spPr/>
      <dgm:t>
        <a:bodyPr/>
        <a:lstStyle/>
        <a:p>
          <a:endParaRPr lang="en-GB"/>
        </a:p>
      </dgm:t>
    </dgm:pt>
    <dgm:pt modelId="{4F2586FB-E5C2-4A93-AC8C-9F0F61089D91}" type="pres">
      <dgm:prSet presAssocID="{7D2282D4-427F-4A12-8534-F9077C0212D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44C9BDC-2FB4-44F4-8AEE-B0408CED41EB}" type="pres">
      <dgm:prSet presAssocID="{7D2282D4-427F-4A12-8534-F9077C0212D5}" presName="gear3srcNode" presStyleLbl="node1" presStyleIdx="2" presStyleCnt="3"/>
      <dgm:spPr/>
      <dgm:t>
        <a:bodyPr/>
        <a:lstStyle/>
        <a:p>
          <a:endParaRPr lang="en-GB"/>
        </a:p>
      </dgm:t>
    </dgm:pt>
    <dgm:pt modelId="{290227A6-462E-491D-B77B-072D5CBDE322}" type="pres">
      <dgm:prSet presAssocID="{7D2282D4-427F-4A12-8534-F9077C0212D5}" presName="gear3dstNode" presStyleLbl="node1" presStyleIdx="2" presStyleCnt="3"/>
      <dgm:spPr/>
      <dgm:t>
        <a:bodyPr/>
        <a:lstStyle/>
        <a:p>
          <a:endParaRPr lang="en-GB"/>
        </a:p>
      </dgm:t>
    </dgm:pt>
    <dgm:pt modelId="{94B7D119-E9D1-4BF4-A094-57BC008134E4}" type="pres">
      <dgm:prSet presAssocID="{79A2EA41-749C-4893-8CAC-AEBB2FA59BA2}" presName="connector1" presStyleLbl="sibTrans2D1" presStyleIdx="0" presStyleCnt="3"/>
      <dgm:spPr/>
      <dgm:t>
        <a:bodyPr/>
        <a:lstStyle/>
        <a:p>
          <a:endParaRPr lang="en-GB"/>
        </a:p>
      </dgm:t>
    </dgm:pt>
    <dgm:pt modelId="{3A32CCC9-3161-4F15-8865-ADF50876A2D6}" type="pres">
      <dgm:prSet presAssocID="{E414DEAD-9650-4FF7-BEDC-CB20F5779D6D}" presName="connector2" presStyleLbl="sibTrans2D1" presStyleIdx="1" presStyleCnt="3"/>
      <dgm:spPr/>
      <dgm:t>
        <a:bodyPr/>
        <a:lstStyle/>
        <a:p>
          <a:endParaRPr lang="en-GB"/>
        </a:p>
      </dgm:t>
    </dgm:pt>
    <dgm:pt modelId="{1E2D1A08-6590-4985-BC7E-2116E6C4CB19}" type="pres">
      <dgm:prSet presAssocID="{264D5AE7-A2ED-445C-BCC5-F4F4A5131E93}" presName="connector3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71D4788F-F43F-4411-9830-366BC1E10351}" type="presOf" srcId="{E414DEAD-9650-4FF7-BEDC-CB20F5779D6D}" destId="{3A32CCC9-3161-4F15-8865-ADF50876A2D6}" srcOrd="0" destOrd="0" presId="urn:microsoft.com/office/officeart/2005/8/layout/gear1"/>
    <dgm:cxn modelId="{9388B7B0-63CC-45C5-9ADE-FC7BDDFAFE80}" type="presOf" srcId="{B0B70859-7EF8-428B-B03A-9A0A632C89AE}" destId="{78010F5A-10AF-4075-9839-B217728A441D}" srcOrd="2" destOrd="0" presId="urn:microsoft.com/office/officeart/2005/8/layout/gear1"/>
    <dgm:cxn modelId="{E3FABF2D-4144-4435-B266-9CD4BC228004}" srcId="{7C177436-7DFB-4A1F-83D8-06FC0512F34C}" destId="{7D2282D4-427F-4A12-8534-F9077C0212D5}" srcOrd="2" destOrd="0" parTransId="{0A9B1066-9ED1-4726-970D-9C0EFEA93795}" sibTransId="{264D5AE7-A2ED-445C-BCC5-F4F4A5131E93}"/>
    <dgm:cxn modelId="{5AEE0511-709E-42A9-8400-0D0837B612F3}" type="presOf" srcId="{B2848DE5-5AC0-45D9-9142-02DAE46BD01B}" destId="{02852AC1-D59E-40FE-BAB9-8DD7E704B098}" srcOrd="2" destOrd="0" presId="urn:microsoft.com/office/officeart/2005/8/layout/gear1"/>
    <dgm:cxn modelId="{303D7C4A-F09C-441C-81E7-6B7DAE3CD3EF}" type="presOf" srcId="{7D2282D4-427F-4A12-8534-F9077C0212D5}" destId="{4F2586FB-E5C2-4A93-AC8C-9F0F61089D91}" srcOrd="1" destOrd="0" presId="urn:microsoft.com/office/officeart/2005/8/layout/gear1"/>
    <dgm:cxn modelId="{633D98C5-8ABE-44F1-B2FB-509770FBC9B2}" type="presOf" srcId="{7D2282D4-427F-4A12-8534-F9077C0212D5}" destId="{290227A6-462E-491D-B77B-072D5CBDE322}" srcOrd="3" destOrd="0" presId="urn:microsoft.com/office/officeart/2005/8/layout/gear1"/>
    <dgm:cxn modelId="{4C712CF4-0E7A-4207-B466-8101D7225024}" type="presOf" srcId="{7D2282D4-427F-4A12-8534-F9077C0212D5}" destId="{E82D26E2-9E9A-4AF3-9E2C-C8EF76E5AA0D}" srcOrd="0" destOrd="0" presId="urn:microsoft.com/office/officeart/2005/8/layout/gear1"/>
    <dgm:cxn modelId="{EC8CA1DA-6779-4320-9751-5E4C3B9C372F}" type="presOf" srcId="{7C177436-7DFB-4A1F-83D8-06FC0512F34C}" destId="{FE21D60E-CA0E-4124-8485-6B88166BBE7A}" srcOrd="0" destOrd="0" presId="urn:microsoft.com/office/officeart/2005/8/layout/gear1"/>
    <dgm:cxn modelId="{F8C956E6-4192-463A-A7CE-9DF7120833B5}" type="presOf" srcId="{79A2EA41-749C-4893-8CAC-AEBB2FA59BA2}" destId="{94B7D119-E9D1-4BF4-A094-57BC008134E4}" srcOrd="0" destOrd="0" presId="urn:microsoft.com/office/officeart/2005/8/layout/gear1"/>
    <dgm:cxn modelId="{491E2BE4-14E0-4755-B525-CE3AF085A897}" type="presOf" srcId="{B2848DE5-5AC0-45D9-9142-02DAE46BD01B}" destId="{1533ECAD-07B5-4A5B-BA49-DDB1FD02DCA3}" srcOrd="1" destOrd="0" presId="urn:microsoft.com/office/officeart/2005/8/layout/gear1"/>
    <dgm:cxn modelId="{4DF7C6A0-2BB6-4E2E-A78E-7AECFE6447C3}" type="presOf" srcId="{264D5AE7-A2ED-445C-BCC5-F4F4A5131E93}" destId="{1E2D1A08-6590-4985-BC7E-2116E6C4CB19}" srcOrd="0" destOrd="0" presId="urn:microsoft.com/office/officeart/2005/8/layout/gear1"/>
    <dgm:cxn modelId="{D03BC4CE-20CC-4B26-BB23-BF4ECD2B3485}" type="presOf" srcId="{B2848DE5-5AC0-45D9-9142-02DAE46BD01B}" destId="{D79DF020-3003-462F-B5CA-6953E078A8DA}" srcOrd="0" destOrd="0" presId="urn:microsoft.com/office/officeart/2005/8/layout/gear1"/>
    <dgm:cxn modelId="{F92D0421-6BD6-4FF7-9CC8-97474CA15136}" type="presOf" srcId="{B0B70859-7EF8-428B-B03A-9A0A632C89AE}" destId="{10A34B66-6F3C-4976-AF95-D07A6BBABF3D}" srcOrd="0" destOrd="0" presId="urn:microsoft.com/office/officeart/2005/8/layout/gear1"/>
    <dgm:cxn modelId="{194397D1-F2A2-4A98-9F4B-F27D02974B65}" srcId="{7C177436-7DFB-4A1F-83D8-06FC0512F34C}" destId="{B2848DE5-5AC0-45D9-9142-02DAE46BD01B}" srcOrd="0" destOrd="0" parTransId="{450F51E2-9DE0-4D38-A5B2-722F5872F595}" sibTransId="{79A2EA41-749C-4893-8CAC-AEBB2FA59BA2}"/>
    <dgm:cxn modelId="{009E8D49-7E98-49AE-96A2-99DD790084DF}" type="presOf" srcId="{B0B70859-7EF8-428B-B03A-9A0A632C89AE}" destId="{789DF677-E3CD-4D6B-8F7F-413B73DE1971}" srcOrd="1" destOrd="0" presId="urn:microsoft.com/office/officeart/2005/8/layout/gear1"/>
    <dgm:cxn modelId="{7305FC2E-88C9-4995-8036-7FA258FA6998}" srcId="{7C177436-7DFB-4A1F-83D8-06FC0512F34C}" destId="{B0B70859-7EF8-428B-B03A-9A0A632C89AE}" srcOrd="1" destOrd="0" parTransId="{328D8F18-6BAA-49CC-9755-1AE197BD354C}" sibTransId="{E414DEAD-9650-4FF7-BEDC-CB20F5779D6D}"/>
    <dgm:cxn modelId="{70163C03-174B-49A7-AF0F-51747ECC1B83}" type="presOf" srcId="{7D2282D4-427F-4A12-8534-F9077C0212D5}" destId="{E44C9BDC-2FB4-44F4-8AEE-B0408CED41EB}" srcOrd="2" destOrd="0" presId="urn:microsoft.com/office/officeart/2005/8/layout/gear1"/>
    <dgm:cxn modelId="{9B834A72-525C-47FD-97B1-EF5DB78080C2}" type="presParOf" srcId="{FE21D60E-CA0E-4124-8485-6B88166BBE7A}" destId="{D79DF020-3003-462F-B5CA-6953E078A8DA}" srcOrd="0" destOrd="0" presId="urn:microsoft.com/office/officeart/2005/8/layout/gear1"/>
    <dgm:cxn modelId="{992DB79F-A83A-4CAE-98FC-E5FE0563F11D}" type="presParOf" srcId="{FE21D60E-CA0E-4124-8485-6B88166BBE7A}" destId="{1533ECAD-07B5-4A5B-BA49-DDB1FD02DCA3}" srcOrd="1" destOrd="0" presId="urn:microsoft.com/office/officeart/2005/8/layout/gear1"/>
    <dgm:cxn modelId="{843E3013-AD2A-4689-830D-8281DAF06ECA}" type="presParOf" srcId="{FE21D60E-CA0E-4124-8485-6B88166BBE7A}" destId="{02852AC1-D59E-40FE-BAB9-8DD7E704B098}" srcOrd="2" destOrd="0" presId="urn:microsoft.com/office/officeart/2005/8/layout/gear1"/>
    <dgm:cxn modelId="{13CF3C5F-0CBA-475C-9106-4B45F95F43CC}" type="presParOf" srcId="{FE21D60E-CA0E-4124-8485-6B88166BBE7A}" destId="{10A34B66-6F3C-4976-AF95-D07A6BBABF3D}" srcOrd="3" destOrd="0" presId="urn:microsoft.com/office/officeart/2005/8/layout/gear1"/>
    <dgm:cxn modelId="{71CAD3A8-98AA-4C8B-B93C-A9C44F68856E}" type="presParOf" srcId="{FE21D60E-CA0E-4124-8485-6B88166BBE7A}" destId="{789DF677-E3CD-4D6B-8F7F-413B73DE1971}" srcOrd="4" destOrd="0" presId="urn:microsoft.com/office/officeart/2005/8/layout/gear1"/>
    <dgm:cxn modelId="{8B46BA79-A6BD-4850-B4AD-892781D48306}" type="presParOf" srcId="{FE21D60E-CA0E-4124-8485-6B88166BBE7A}" destId="{78010F5A-10AF-4075-9839-B217728A441D}" srcOrd="5" destOrd="0" presId="urn:microsoft.com/office/officeart/2005/8/layout/gear1"/>
    <dgm:cxn modelId="{8B06DD9D-D77B-4BAF-AA9A-45E0C5773993}" type="presParOf" srcId="{FE21D60E-CA0E-4124-8485-6B88166BBE7A}" destId="{E82D26E2-9E9A-4AF3-9E2C-C8EF76E5AA0D}" srcOrd="6" destOrd="0" presId="urn:microsoft.com/office/officeart/2005/8/layout/gear1"/>
    <dgm:cxn modelId="{2FAEB1C9-E8A4-458E-855C-8666E5B2CAD0}" type="presParOf" srcId="{FE21D60E-CA0E-4124-8485-6B88166BBE7A}" destId="{4F2586FB-E5C2-4A93-AC8C-9F0F61089D91}" srcOrd="7" destOrd="0" presId="urn:microsoft.com/office/officeart/2005/8/layout/gear1"/>
    <dgm:cxn modelId="{AC42DAB0-F5A8-4F50-82EC-A4162EB910D0}" type="presParOf" srcId="{FE21D60E-CA0E-4124-8485-6B88166BBE7A}" destId="{E44C9BDC-2FB4-44F4-8AEE-B0408CED41EB}" srcOrd="8" destOrd="0" presId="urn:microsoft.com/office/officeart/2005/8/layout/gear1"/>
    <dgm:cxn modelId="{6EEB25CC-13B0-4815-A376-39232BC0DF19}" type="presParOf" srcId="{FE21D60E-CA0E-4124-8485-6B88166BBE7A}" destId="{290227A6-462E-491D-B77B-072D5CBDE322}" srcOrd="9" destOrd="0" presId="urn:microsoft.com/office/officeart/2005/8/layout/gear1"/>
    <dgm:cxn modelId="{CF9CA288-DAB8-447A-BBDC-03D96D382B35}" type="presParOf" srcId="{FE21D60E-CA0E-4124-8485-6B88166BBE7A}" destId="{94B7D119-E9D1-4BF4-A094-57BC008134E4}" srcOrd="10" destOrd="0" presId="urn:microsoft.com/office/officeart/2005/8/layout/gear1"/>
    <dgm:cxn modelId="{7261B814-8A1E-4B2C-986C-118B5C781113}" type="presParOf" srcId="{FE21D60E-CA0E-4124-8485-6B88166BBE7A}" destId="{3A32CCC9-3161-4F15-8865-ADF50876A2D6}" srcOrd="11" destOrd="0" presId="urn:microsoft.com/office/officeart/2005/8/layout/gear1"/>
    <dgm:cxn modelId="{ECA4389D-4D22-40F9-9D61-EBD25644DC40}" type="presParOf" srcId="{FE21D60E-CA0E-4124-8485-6B88166BBE7A}" destId="{1E2D1A08-6590-4985-BC7E-2116E6C4CB1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4AD909-2F6D-4A75-B129-843A38E14F6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F7099282-DD05-48DF-B69F-758C6007135E}">
      <dgm:prSet phldrT="[Text]"/>
      <dgm:spPr/>
      <dgm:t>
        <a:bodyPr/>
        <a:lstStyle/>
        <a:p>
          <a:r>
            <a:rPr lang="en-GB" dirty="0"/>
            <a:t>1</a:t>
          </a:r>
          <a:endParaRPr lang="en-IE" dirty="0"/>
        </a:p>
      </dgm:t>
    </dgm:pt>
    <dgm:pt modelId="{A7D5CA30-6830-4B50-BC1F-748A5F2CC1C2}" type="parTrans" cxnId="{B5B03414-5CC5-447A-9F52-C3FF888B47CB}">
      <dgm:prSet/>
      <dgm:spPr/>
      <dgm:t>
        <a:bodyPr/>
        <a:lstStyle/>
        <a:p>
          <a:endParaRPr lang="en-IE"/>
        </a:p>
      </dgm:t>
    </dgm:pt>
    <dgm:pt modelId="{88EC995C-1C6B-4C2F-BBA1-91E312AB4786}" type="sibTrans" cxnId="{B5B03414-5CC5-447A-9F52-C3FF888B47CB}">
      <dgm:prSet/>
      <dgm:spPr/>
      <dgm:t>
        <a:bodyPr/>
        <a:lstStyle/>
        <a:p>
          <a:endParaRPr lang="en-IE"/>
        </a:p>
      </dgm:t>
    </dgm:pt>
    <dgm:pt modelId="{C42E646B-8840-4F23-B745-E3A145731FD0}">
      <dgm:prSet phldrT="[Text]"/>
      <dgm:spPr/>
      <dgm:t>
        <a:bodyPr/>
        <a:lstStyle/>
        <a:p>
          <a:r>
            <a:rPr lang="en-GB" dirty="0"/>
            <a:t>2</a:t>
          </a:r>
          <a:endParaRPr lang="en-IE" dirty="0"/>
        </a:p>
      </dgm:t>
    </dgm:pt>
    <dgm:pt modelId="{C7E30372-5DC7-4A7F-8F1A-B24C45F63E7B}" type="parTrans" cxnId="{929993EF-1B24-43CA-BF70-136EB9118E9A}">
      <dgm:prSet/>
      <dgm:spPr/>
      <dgm:t>
        <a:bodyPr/>
        <a:lstStyle/>
        <a:p>
          <a:endParaRPr lang="en-IE"/>
        </a:p>
      </dgm:t>
    </dgm:pt>
    <dgm:pt modelId="{128A02A8-D6E2-4DE1-A820-8F338F97709B}" type="sibTrans" cxnId="{929993EF-1B24-43CA-BF70-136EB9118E9A}">
      <dgm:prSet/>
      <dgm:spPr/>
      <dgm:t>
        <a:bodyPr/>
        <a:lstStyle/>
        <a:p>
          <a:endParaRPr lang="en-IE"/>
        </a:p>
      </dgm:t>
    </dgm:pt>
    <dgm:pt modelId="{2999C8C3-CC92-4EFF-ABCF-49D3D0AE2344}">
      <dgm:prSet phldrT="[Text]"/>
      <dgm:spPr/>
      <dgm:t>
        <a:bodyPr/>
        <a:lstStyle/>
        <a:p>
          <a:r>
            <a:rPr lang="en-GB" dirty="0"/>
            <a:t>3</a:t>
          </a:r>
          <a:endParaRPr lang="en-IE" dirty="0"/>
        </a:p>
      </dgm:t>
    </dgm:pt>
    <dgm:pt modelId="{FB356F2C-C433-4467-AD52-F6261FF04AFE}" type="parTrans" cxnId="{B9F51F18-17C1-4CFB-99F3-11E89496C675}">
      <dgm:prSet/>
      <dgm:spPr/>
      <dgm:t>
        <a:bodyPr/>
        <a:lstStyle/>
        <a:p>
          <a:endParaRPr lang="en-IE"/>
        </a:p>
      </dgm:t>
    </dgm:pt>
    <dgm:pt modelId="{76EE6CF3-FE95-4BF5-ABBE-2068D44C8027}" type="sibTrans" cxnId="{B9F51F18-17C1-4CFB-99F3-11E89496C675}">
      <dgm:prSet/>
      <dgm:spPr/>
      <dgm:t>
        <a:bodyPr/>
        <a:lstStyle/>
        <a:p>
          <a:endParaRPr lang="en-IE"/>
        </a:p>
      </dgm:t>
    </dgm:pt>
    <dgm:pt modelId="{4EF5513A-3E7A-4EAC-B083-3BAC15B1039B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Address: Water, Soil &amp; Air quality, Climate change targets on a multi annual basis to achieve Food Wise Sustainability objectives</a:t>
          </a:r>
          <a:endParaRPr lang="en-IE" dirty="0"/>
        </a:p>
      </dgm:t>
    </dgm:pt>
    <dgm:pt modelId="{3C205B66-5D61-46E4-B4D1-4A0C5DA46852}" type="parTrans" cxnId="{3EBDE150-60CB-4258-8F6F-98B76AE090A7}">
      <dgm:prSet/>
      <dgm:spPr/>
      <dgm:t>
        <a:bodyPr/>
        <a:lstStyle/>
        <a:p>
          <a:endParaRPr lang="en-IE"/>
        </a:p>
      </dgm:t>
    </dgm:pt>
    <dgm:pt modelId="{026958AE-152B-4021-9882-C602A1DCAE18}" type="sibTrans" cxnId="{3EBDE150-60CB-4258-8F6F-98B76AE090A7}">
      <dgm:prSet/>
      <dgm:spPr/>
      <dgm:t>
        <a:bodyPr/>
        <a:lstStyle/>
        <a:p>
          <a:endParaRPr lang="en-IE"/>
        </a:p>
      </dgm:t>
    </dgm:pt>
    <dgm:pt modelId="{7963ED89-4F47-44E6-99F3-6997FBB6F905}">
      <dgm:prSet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C1437F-AA93-4B29-BB03-48D4E3DC0E16}" type="parTrans" cxnId="{AE38DF0F-4BF8-425F-B513-400E1AA3D7FA}">
      <dgm:prSet/>
      <dgm:spPr/>
      <dgm:t>
        <a:bodyPr/>
        <a:lstStyle/>
        <a:p>
          <a:endParaRPr lang="en-IE"/>
        </a:p>
      </dgm:t>
    </dgm:pt>
    <dgm:pt modelId="{BA63A966-4AA7-4112-9907-E28554A21478}" type="sibTrans" cxnId="{AE38DF0F-4BF8-425F-B513-400E1AA3D7FA}">
      <dgm:prSet/>
      <dgm:spPr/>
      <dgm:t>
        <a:bodyPr/>
        <a:lstStyle/>
        <a:p>
          <a:endParaRPr lang="en-IE"/>
        </a:p>
      </dgm:t>
    </dgm:pt>
    <dgm:pt modelId="{14DA2A65-8CC9-4853-BED5-A90E7CA0F992}">
      <dgm:prSet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First Company Driven Approach Involving Whole of Government and Whole of Sector </a:t>
          </a:r>
          <a:endParaRPr lang="en-IE" dirty="0"/>
        </a:p>
      </dgm:t>
    </dgm:pt>
    <dgm:pt modelId="{234E67F7-3E90-4AA6-A171-376093B9FE57}" type="parTrans" cxnId="{AD989F34-6FF5-4E83-A3AD-C6A217781136}">
      <dgm:prSet/>
      <dgm:spPr/>
      <dgm:t>
        <a:bodyPr/>
        <a:lstStyle/>
        <a:p>
          <a:endParaRPr lang="en-IE"/>
        </a:p>
      </dgm:t>
    </dgm:pt>
    <dgm:pt modelId="{06B10521-A9BB-4E6F-A925-C9C95F4F198C}" type="sibTrans" cxnId="{AD989F34-6FF5-4E83-A3AD-C6A217781136}">
      <dgm:prSet/>
      <dgm:spPr/>
      <dgm:t>
        <a:bodyPr/>
        <a:lstStyle/>
        <a:p>
          <a:endParaRPr lang="en-IE"/>
        </a:p>
      </dgm:t>
    </dgm:pt>
    <dgm:pt modelId="{A008D994-3868-41E6-9ED7-6294EF65CACF}">
      <dgm:prSet/>
      <dgm:spPr/>
      <dgm:t>
        <a:bodyPr/>
        <a:lstStyle/>
        <a:p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Recognizing that environmental sustainability and economic sustainability are complementary</a:t>
          </a:r>
          <a:endParaRPr lang="en-IE"/>
        </a:p>
      </dgm:t>
    </dgm:pt>
    <dgm:pt modelId="{C6F92FDB-64FC-44FC-A603-5788BCEA2C65}" type="parTrans" cxnId="{166B9F8F-1F8B-454F-8AF5-42CC595C8995}">
      <dgm:prSet/>
      <dgm:spPr/>
      <dgm:t>
        <a:bodyPr/>
        <a:lstStyle/>
        <a:p>
          <a:endParaRPr lang="en-IE"/>
        </a:p>
      </dgm:t>
    </dgm:pt>
    <dgm:pt modelId="{EDE94F87-F750-4C6D-933E-483BD075844C}" type="sibTrans" cxnId="{166B9F8F-1F8B-454F-8AF5-42CC595C8995}">
      <dgm:prSet/>
      <dgm:spPr/>
      <dgm:t>
        <a:bodyPr/>
        <a:lstStyle/>
        <a:p>
          <a:endParaRPr lang="en-IE"/>
        </a:p>
      </dgm:t>
    </dgm:pt>
    <dgm:pt modelId="{D8667CC8-A0DF-4CA3-92A7-9D468F4A9811}">
      <dgm:prSet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DE1E23-FA0F-4038-9971-063E9EC4DA03}" type="parTrans" cxnId="{2C2E2CA0-E7BE-4B75-B210-DD4EF69F44A4}">
      <dgm:prSet/>
      <dgm:spPr/>
      <dgm:t>
        <a:bodyPr/>
        <a:lstStyle/>
        <a:p>
          <a:endParaRPr lang="en-IE"/>
        </a:p>
      </dgm:t>
    </dgm:pt>
    <dgm:pt modelId="{016112A0-DC93-4A69-AE09-1D4770D59DE5}" type="sibTrans" cxnId="{2C2E2CA0-E7BE-4B75-B210-DD4EF69F44A4}">
      <dgm:prSet/>
      <dgm:spPr/>
      <dgm:t>
        <a:bodyPr/>
        <a:lstStyle/>
        <a:p>
          <a:endParaRPr lang="en-IE"/>
        </a:p>
      </dgm:t>
    </dgm:pt>
    <dgm:pt modelId="{D9021EE7-E6B3-45EE-B504-B0569D9366C6}" type="pres">
      <dgm:prSet presAssocID="{D84AD909-2F6D-4A75-B129-843A38E14F6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DCC3DFF-B781-429D-B7C4-A7B35EDB1EDD}" type="pres">
      <dgm:prSet presAssocID="{F7099282-DD05-48DF-B69F-758C6007135E}" presName="composite" presStyleCnt="0"/>
      <dgm:spPr/>
    </dgm:pt>
    <dgm:pt modelId="{F4BD0E5B-6A89-455D-BFCA-F1A9850CCB21}" type="pres">
      <dgm:prSet presAssocID="{F7099282-DD05-48DF-B69F-758C6007135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AE3B69-91A7-4E7B-BCDD-B8CEB13EA513}" type="pres">
      <dgm:prSet presAssocID="{F7099282-DD05-48DF-B69F-758C6007135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B350808-D878-443C-8B81-39BE2FBE6079}" type="pres">
      <dgm:prSet presAssocID="{88EC995C-1C6B-4C2F-BBA1-91E312AB4786}" presName="sp" presStyleCnt="0"/>
      <dgm:spPr/>
    </dgm:pt>
    <dgm:pt modelId="{D4C358EB-5BBB-4926-AD8E-04D8F1DE142B}" type="pres">
      <dgm:prSet presAssocID="{C42E646B-8840-4F23-B745-E3A145731FD0}" presName="composite" presStyleCnt="0"/>
      <dgm:spPr/>
    </dgm:pt>
    <dgm:pt modelId="{4630646B-A6D9-4617-99FF-50FC4AC25847}" type="pres">
      <dgm:prSet presAssocID="{C42E646B-8840-4F23-B745-E3A145731FD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572A00-3789-4F64-8E9C-141A9EB059AC}" type="pres">
      <dgm:prSet presAssocID="{C42E646B-8840-4F23-B745-E3A145731FD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7013ED6-ABEC-4AEF-9E44-F6E24FD90AEC}" type="pres">
      <dgm:prSet presAssocID="{128A02A8-D6E2-4DE1-A820-8F338F97709B}" presName="sp" presStyleCnt="0"/>
      <dgm:spPr/>
    </dgm:pt>
    <dgm:pt modelId="{C3AED858-EBA9-4ACD-9A5E-4BE73F4318FF}" type="pres">
      <dgm:prSet presAssocID="{2999C8C3-CC92-4EFF-ABCF-49D3D0AE2344}" presName="composite" presStyleCnt="0"/>
      <dgm:spPr/>
    </dgm:pt>
    <dgm:pt modelId="{B1CBD02A-52DA-4955-9BFC-AA0AE66C5DCD}" type="pres">
      <dgm:prSet presAssocID="{2999C8C3-CC92-4EFF-ABCF-49D3D0AE234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31425F1-1026-4567-942A-A9645B90BC18}" type="pres">
      <dgm:prSet presAssocID="{2999C8C3-CC92-4EFF-ABCF-49D3D0AE234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EB4C0D8-B2C7-4B5C-B36B-08BCF293BAF6}" type="presOf" srcId="{D84AD909-2F6D-4A75-B129-843A38E14F6B}" destId="{D9021EE7-E6B3-45EE-B504-B0569D9366C6}" srcOrd="0" destOrd="0" presId="urn:microsoft.com/office/officeart/2005/8/layout/chevron2"/>
    <dgm:cxn modelId="{B9F51F18-17C1-4CFB-99F3-11E89496C675}" srcId="{D84AD909-2F6D-4A75-B129-843A38E14F6B}" destId="{2999C8C3-CC92-4EFF-ABCF-49D3D0AE2344}" srcOrd="2" destOrd="0" parTransId="{FB356F2C-C433-4467-AD52-F6261FF04AFE}" sibTransId="{76EE6CF3-FE95-4BF5-ABBE-2068D44C8027}"/>
    <dgm:cxn modelId="{929993EF-1B24-43CA-BF70-136EB9118E9A}" srcId="{D84AD909-2F6D-4A75-B129-843A38E14F6B}" destId="{C42E646B-8840-4F23-B745-E3A145731FD0}" srcOrd="1" destOrd="0" parTransId="{C7E30372-5DC7-4A7F-8F1A-B24C45F63E7B}" sibTransId="{128A02A8-D6E2-4DE1-A820-8F338F97709B}"/>
    <dgm:cxn modelId="{55C62EBE-1E75-492F-BD07-95514BBEDADB}" type="presOf" srcId="{14DA2A65-8CC9-4853-BED5-A90E7CA0F992}" destId="{BB572A00-3789-4F64-8E9C-141A9EB059AC}" srcOrd="0" destOrd="0" presId="urn:microsoft.com/office/officeart/2005/8/layout/chevron2"/>
    <dgm:cxn modelId="{1E3D3097-2C47-43AA-BBB8-E07B76F98124}" type="presOf" srcId="{7963ED89-4F47-44E6-99F3-6997FBB6F905}" destId="{A31425F1-1026-4567-942A-A9645B90BC18}" srcOrd="0" destOrd="1" presId="urn:microsoft.com/office/officeart/2005/8/layout/chevron2"/>
    <dgm:cxn modelId="{3EBDE150-60CB-4258-8F6F-98B76AE090A7}" srcId="{2999C8C3-CC92-4EFF-ABCF-49D3D0AE2344}" destId="{4EF5513A-3E7A-4EAC-B083-3BAC15B1039B}" srcOrd="0" destOrd="0" parTransId="{3C205B66-5D61-46E4-B4D1-4A0C5DA46852}" sibTransId="{026958AE-152B-4021-9882-C602A1DCAE18}"/>
    <dgm:cxn modelId="{1E88322D-4439-4C7E-BC8F-92D1499FD139}" type="presOf" srcId="{C42E646B-8840-4F23-B745-E3A145731FD0}" destId="{4630646B-A6D9-4617-99FF-50FC4AC25847}" srcOrd="0" destOrd="0" presId="urn:microsoft.com/office/officeart/2005/8/layout/chevron2"/>
    <dgm:cxn modelId="{166B9F8F-1F8B-454F-8AF5-42CC595C8995}" srcId="{F7099282-DD05-48DF-B69F-758C6007135E}" destId="{A008D994-3868-41E6-9ED7-6294EF65CACF}" srcOrd="0" destOrd="0" parTransId="{C6F92FDB-64FC-44FC-A603-5788BCEA2C65}" sibTransId="{EDE94F87-F750-4C6D-933E-483BD075844C}"/>
    <dgm:cxn modelId="{2C2E2CA0-E7BE-4B75-B210-DD4EF69F44A4}" srcId="{F7099282-DD05-48DF-B69F-758C6007135E}" destId="{D8667CC8-A0DF-4CA3-92A7-9D468F4A9811}" srcOrd="1" destOrd="0" parTransId="{24DE1E23-FA0F-4038-9971-063E9EC4DA03}" sibTransId="{016112A0-DC93-4A69-AE09-1D4770D59DE5}"/>
    <dgm:cxn modelId="{AE38DF0F-4BF8-425F-B513-400E1AA3D7FA}" srcId="{2999C8C3-CC92-4EFF-ABCF-49D3D0AE2344}" destId="{7963ED89-4F47-44E6-99F3-6997FBB6F905}" srcOrd="1" destOrd="0" parTransId="{EEC1437F-AA93-4B29-BB03-48D4E3DC0E16}" sibTransId="{BA63A966-4AA7-4112-9907-E28554A21478}"/>
    <dgm:cxn modelId="{C053DCDA-6727-4E12-BAB0-52C2AB0B42EC}" type="presOf" srcId="{F7099282-DD05-48DF-B69F-758C6007135E}" destId="{F4BD0E5B-6A89-455D-BFCA-F1A9850CCB21}" srcOrd="0" destOrd="0" presId="urn:microsoft.com/office/officeart/2005/8/layout/chevron2"/>
    <dgm:cxn modelId="{DFC3529B-6F40-4685-BA9E-858B6988ECF4}" type="presOf" srcId="{D8667CC8-A0DF-4CA3-92A7-9D468F4A9811}" destId="{93AE3B69-91A7-4E7B-BCDD-B8CEB13EA513}" srcOrd="0" destOrd="1" presId="urn:microsoft.com/office/officeart/2005/8/layout/chevron2"/>
    <dgm:cxn modelId="{AD989F34-6FF5-4E83-A3AD-C6A217781136}" srcId="{C42E646B-8840-4F23-B745-E3A145731FD0}" destId="{14DA2A65-8CC9-4853-BED5-A90E7CA0F992}" srcOrd="0" destOrd="0" parTransId="{234E67F7-3E90-4AA6-A171-376093B9FE57}" sibTransId="{06B10521-A9BB-4E6F-A925-C9C95F4F198C}"/>
    <dgm:cxn modelId="{970803DB-921F-4ECD-8A88-96E541A371D3}" type="presOf" srcId="{2999C8C3-CC92-4EFF-ABCF-49D3D0AE2344}" destId="{B1CBD02A-52DA-4955-9BFC-AA0AE66C5DCD}" srcOrd="0" destOrd="0" presId="urn:microsoft.com/office/officeart/2005/8/layout/chevron2"/>
    <dgm:cxn modelId="{2A0519DF-C4F0-4795-92DA-DABA2E297B9E}" type="presOf" srcId="{4EF5513A-3E7A-4EAC-B083-3BAC15B1039B}" destId="{A31425F1-1026-4567-942A-A9645B90BC18}" srcOrd="0" destOrd="0" presId="urn:microsoft.com/office/officeart/2005/8/layout/chevron2"/>
    <dgm:cxn modelId="{A5277ABC-7803-43E1-A954-8AE22B7FE93C}" type="presOf" srcId="{A008D994-3868-41E6-9ED7-6294EF65CACF}" destId="{93AE3B69-91A7-4E7B-BCDD-B8CEB13EA513}" srcOrd="0" destOrd="0" presId="urn:microsoft.com/office/officeart/2005/8/layout/chevron2"/>
    <dgm:cxn modelId="{B5B03414-5CC5-447A-9F52-C3FF888B47CB}" srcId="{D84AD909-2F6D-4A75-B129-843A38E14F6B}" destId="{F7099282-DD05-48DF-B69F-758C6007135E}" srcOrd="0" destOrd="0" parTransId="{A7D5CA30-6830-4B50-BC1F-748A5F2CC1C2}" sibTransId="{88EC995C-1C6B-4C2F-BBA1-91E312AB4786}"/>
    <dgm:cxn modelId="{17EF49AF-21EC-474A-BA21-5FE800C0F55E}" type="presParOf" srcId="{D9021EE7-E6B3-45EE-B504-B0569D9366C6}" destId="{6DCC3DFF-B781-429D-B7C4-A7B35EDB1EDD}" srcOrd="0" destOrd="0" presId="urn:microsoft.com/office/officeart/2005/8/layout/chevron2"/>
    <dgm:cxn modelId="{97376BB9-35D5-43B4-B4B4-D8EF311A9231}" type="presParOf" srcId="{6DCC3DFF-B781-429D-B7C4-A7B35EDB1EDD}" destId="{F4BD0E5B-6A89-455D-BFCA-F1A9850CCB21}" srcOrd="0" destOrd="0" presId="urn:microsoft.com/office/officeart/2005/8/layout/chevron2"/>
    <dgm:cxn modelId="{EF38269E-70ED-43CC-991D-060517AE7280}" type="presParOf" srcId="{6DCC3DFF-B781-429D-B7C4-A7B35EDB1EDD}" destId="{93AE3B69-91A7-4E7B-BCDD-B8CEB13EA513}" srcOrd="1" destOrd="0" presId="urn:microsoft.com/office/officeart/2005/8/layout/chevron2"/>
    <dgm:cxn modelId="{34682553-162A-4E99-BFC1-CB6FF70748C6}" type="presParOf" srcId="{D9021EE7-E6B3-45EE-B504-B0569D9366C6}" destId="{9B350808-D878-443C-8B81-39BE2FBE6079}" srcOrd="1" destOrd="0" presId="urn:microsoft.com/office/officeart/2005/8/layout/chevron2"/>
    <dgm:cxn modelId="{A6394ABE-12F1-4F58-9907-EB57E317FFDD}" type="presParOf" srcId="{D9021EE7-E6B3-45EE-B504-B0569D9366C6}" destId="{D4C358EB-5BBB-4926-AD8E-04D8F1DE142B}" srcOrd="2" destOrd="0" presId="urn:microsoft.com/office/officeart/2005/8/layout/chevron2"/>
    <dgm:cxn modelId="{A938D50C-F23C-4EB8-89AB-E2B7293DC9DE}" type="presParOf" srcId="{D4C358EB-5BBB-4926-AD8E-04D8F1DE142B}" destId="{4630646B-A6D9-4617-99FF-50FC4AC25847}" srcOrd="0" destOrd="0" presId="urn:microsoft.com/office/officeart/2005/8/layout/chevron2"/>
    <dgm:cxn modelId="{A02B2C52-B2A3-41F3-BB1C-06C17E813326}" type="presParOf" srcId="{D4C358EB-5BBB-4926-AD8E-04D8F1DE142B}" destId="{BB572A00-3789-4F64-8E9C-141A9EB059AC}" srcOrd="1" destOrd="0" presId="urn:microsoft.com/office/officeart/2005/8/layout/chevron2"/>
    <dgm:cxn modelId="{19F8BEB8-1B2E-4710-A5F5-599E56F66808}" type="presParOf" srcId="{D9021EE7-E6B3-45EE-B504-B0569D9366C6}" destId="{17013ED6-ABEC-4AEF-9E44-F6E24FD90AEC}" srcOrd="3" destOrd="0" presId="urn:microsoft.com/office/officeart/2005/8/layout/chevron2"/>
    <dgm:cxn modelId="{79DF1DAB-CC24-4B6B-BCFE-20C06E89276F}" type="presParOf" srcId="{D9021EE7-E6B3-45EE-B504-B0569D9366C6}" destId="{C3AED858-EBA9-4ACD-9A5E-4BE73F4318FF}" srcOrd="4" destOrd="0" presId="urn:microsoft.com/office/officeart/2005/8/layout/chevron2"/>
    <dgm:cxn modelId="{C2841ECB-B3A0-4FAE-9A16-09973DDED380}" type="presParOf" srcId="{C3AED858-EBA9-4ACD-9A5E-4BE73F4318FF}" destId="{B1CBD02A-52DA-4955-9BFC-AA0AE66C5DCD}" srcOrd="0" destOrd="0" presId="urn:microsoft.com/office/officeart/2005/8/layout/chevron2"/>
    <dgm:cxn modelId="{28457231-35E6-42CB-949B-34B57ACF3FBC}" type="presParOf" srcId="{C3AED858-EBA9-4ACD-9A5E-4BE73F4318FF}" destId="{A31425F1-1026-4567-942A-A9645B90BC1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608211-3D24-4541-8D54-FFC26165FBC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B536738C-4788-4DDD-A365-D18356CE2B4F}">
      <dgm:prSet phldrT="[Text]"/>
      <dgm:spPr/>
      <dgm:t>
        <a:bodyPr/>
        <a:lstStyle/>
        <a:p>
          <a:r>
            <a:rPr lang="en-GB" dirty="0"/>
            <a:t>Promotion -  Soil Nutrient Management Planning/Soil Fertility Improvement – Content agreed</a:t>
          </a:r>
          <a:endParaRPr lang="en-IE" dirty="0"/>
        </a:p>
      </dgm:t>
    </dgm:pt>
    <dgm:pt modelId="{D34BC1B9-4F07-4C31-AA3F-A90B95661A39}" type="parTrans" cxnId="{6D855051-D564-4534-98DA-204672DFCD37}">
      <dgm:prSet/>
      <dgm:spPr/>
      <dgm:t>
        <a:bodyPr/>
        <a:lstStyle/>
        <a:p>
          <a:endParaRPr lang="en-IE"/>
        </a:p>
      </dgm:t>
    </dgm:pt>
    <dgm:pt modelId="{A4F94AD4-7DF2-43C7-9BEA-8A5BA98825A1}" type="sibTrans" cxnId="{6D855051-D564-4534-98DA-204672DFCD37}">
      <dgm:prSet/>
      <dgm:spPr/>
      <dgm:t>
        <a:bodyPr/>
        <a:lstStyle/>
        <a:p>
          <a:endParaRPr lang="en-IE"/>
        </a:p>
      </dgm:t>
    </dgm:pt>
    <dgm:pt modelId="{186346BB-1DAC-4B0B-83D6-119FFF587DCF}">
      <dgm:prSet phldrT="[Text]"/>
      <dgm:spPr/>
      <dgm:t>
        <a:bodyPr/>
        <a:lstStyle/>
        <a:p>
          <a:r>
            <a:rPr lang="en-GB" dirty="0"/>
            <a:t>Promotion – Best Practice Farm Yard Waste Water- Content agreed</a:t>
          </a:r>
          <a:endParaRPr lang="en-IE" dirty="0"/>
        </a:p>
      </dgm:t>
    </dgm:pt>
    <dgm:pt modelId="{F008F6B5-38C9-4F7A-BE95-D71B78AECA62}" type="parTrans" cxnId="{FD0428C7-5A2D-42EB-9245-343590AFF306}">
      <dgm:prSet/>
      <dgm:spPr/>
      <dgm:t>
        <a:bodyPr/>
        <a:lstStyle/>
        <a:p>
          <a:endParaRPr lang="en-IE"/>
        </a:p>
      </dgm:t>
    </dgm:pt>
    <dgm:pt modelId="{8911DEFD-CFDF-43D8-918C-CEC29461EFC7}" type="sibTrans" cxnId="{FD0428C7-5A2D-42EB-9245-343590AFF306}">
      <dgm:prSet/>
      <dgm:spPr/>
      <dgm:t>
        <a:bodyPr/>
        <a:lstStyle/>
        <a:p>
          <a:endParaRPr lang="en-IE"/>
        </a:p>
      </dgm:t>
    </dgm:pt>
    <dgm:pt modelId="{0163489A-2364-478A-9A1B-387C776572CF}">
      <dgm:prSet phldrT="[Text]"/>
      <dgm:spPr/>
      <dgm:t>
        <a:bodyPr/>
        <a:lstStyle/>
        <a:p>
          <a:r>
            <a:rPr lang="en-GB" dirty="0"/>
            <a:t>30 Pilot Farms x 6 IDIA Companies –learnings from </a:t>
          </a:r>
          <a:r>
            <a:rPr lang="en-GB" dirty="0" err="1"/>
            <a:t>Teagasc</a:t>
          </a:r>
          <a:r>
            <a:rPr lang="en-GB" dirty="0"/>
            <a:t> programmes -underway</a:t>
          </a:r>
          <a:endParaRPr lang="en-IE" dirty="0"/>
        </a:p>
      </dgm:t>
    </dgm:pt>
    <dgm:pt modelId="{A0BCC21C-2138-4D27-B3CD-E62140CB2897}" type="parTrans" cxnId="{F264BA18-0965-422C-A42A-7F5D9560552E}">
      <dgm:prSet/>
      <dgm:spPr/>
      <dgm:t>
        <a:bodyPr/>
        <a:lstStyle/>
        <a:p>
          <a:endParaRPr lang="en-IE"/>
        </a:p>
      </dgm:t>
    </dgm:pt>
    <dgm:pt modelId="{6AEDE416-23A7-4741-9B22-B346A67FA84F}" type="sibTrans" cxnId="{F264BA18-0965-422C-A42A-7F5D9560552E}">
      <dgm:prSet/>
      <dgm:spPr/>
      <dgm:t>
        <a:bodyPr/>
        <a:lstStyle/>
        <a:p>
          <a:endParaRPr lang="en-IE"/>
        </a:p>
      </dgm:t>
    </dgm:pt>
    <dgm:pt modelId="{2B4B019E-6A5D-43BF-9E10-E2C62D037C27}">
      <dgm:prSet phldrT="[Text]"/>
      <dgm:spPr/>
      <dgm:t>
        <a:bodyPr/>
        <a:lstStyle/>
        <a:p>
          <a:r>
            <a:rPr lang="en-IE" dirty="0"/>
            <a:t>Funding of €1.6m for a 5 year programme being sought</a:t>
          </a:r>
        </a:p>
      </dgm:t>
    </dgm:pt>
    <dgm:pt modelId="{780F116E-78AE-4949-A0D2-7B87B0A47705}" type="parTrans" cxnId="{4F9F4BE8-B72D-4DC1-A924-7F3FD91DBF4A}">
      <dgm:prSet/>
      <dgm:spPr/>
      <dgm:t>
        <a:bodyPr/>
        <a:lstStyle/>
        <a:p>
          <a:endParaRPr lang="en-US"/>
        </a:p>
      </dgm:t>
    </dgm:pt>
    <dgm:pt modelId="{D8CE2B1D-940F-4A36-9318-141D1DA56845}" type="sibTrans" cxnId="{4F9F4BE8-B72D-4DC1-A924-7F3FD91DBF4A}">
      <dgm:prSet/>
      <dgm:spPr/>
      <dgm:t>
        <a:bodyPr/>
        <a:lstStyle/>
        <a:p>
          <a:endParaRPr lang="en-US"/>
        </a:p>
      </dgm:t>
    </dgm:pt>
    <dgm:pt modelId="{5AC3DF6C-0522-477E-BADD-D3206465D0F3}">
      <dgm:prSet phldrT="[Text]"/>
      <dgm:spPr/>
      <dgm:t>
        <a:bodyPr/>
        <a:lstStyle/>
        <a:p>
          <a:r>
            <a:rPr lang="en-IE" dirty="0"/>
            <a:t>Climate change strategy being prepared</a:t>
          </a:r>
        </a:p>
      </dgm:t>
    </dgm:pt>
    <dgm:pt modelId="{C71B360A-71F4-45A3-A252-0A7BAF73C26F}" type="parTrans" cxnId="{28271CFC-2BAC-40C4-AA4C-9EB155D50E2E}">
      <dgm:prSet/>
      <dgm:spPr/>
      <dgm:t>
        <a:bodyPr/>
        <a:lstStyle/>
        <a:p>
          <a:endParaRPr lang="en-US"/>
        </a:p>
      </dgm:t>
    </dgm:pt>
    <dgm:pt modelId="{371BA9C7-7EEA-4C69-932A-6C7A23DF9EC7}" type="sibTrans" cxnId="{28271CFC-2BAC-40C4-AA4C-9EB155D50E2E}">
      <dgm:prSet/>
      <dgm:spPr/>
      <dgm:t>
        <a:bodyPr/>
        <a:lstStyle/>
        <a:p>
          <a:endParaRPr lang="en-US"/>
        </a:p>
      </dgm:t>
    </dgm:pt>
    <dgm:pt modelId="{A7033ADE-028A-4BEC-A63B-BB853B49760D}" type="pres">
      <dgm:prSet presAssocID="{88608211-3D24-4541-8D54-FFC26165FBC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GB"/>
        </a:p>
      </dgm:t>
    </dgm:pt>
    <dgm:pt modelId="{FE99DC52-9EEE-4E25-9B81-01236099CC8F}" type="pres">
      <dgm:prSet presAssocID="{88608211-3D24-4541-8D54-FFC26165FBCA}" presName="Name1" presStyleCnt="0"/>
      <dgm:spPr/>
    </dgm:pt>
    <dgm:pt modelId="{DDC4E904-C117-46E8-BC05-DB6D8AD2586D}" type="pres">
      <dgm:prSet presAssocID="{88608211-3D24-4541-8D54-FFC26165FBCA}" presName="cycle" presStyleCnt="0"/>
      <dgm:spPr/>
    </dgm:pt>
    <dgm:pt modelId="{BB752EA7-BF99-4179-9FED-3EC42842E37A}" type="pres">
      <dgm:prSet presAssocID="{88608211-3D24-4541-8D54-FFC26165FBCA}" presName="srcNode" presStyleLbl="node1" presStyleIdx="0" presStyleCnt="5"/>
      <dgm:spPr/>
    </dgm:pt>
    <dgm:pt modelId="{83A0216F-A8D1-4668-8625-F320B7C55C60}" type="pres">
      <dgm:prSet presAssocID="{88608211-3D24-4541-8D54-FFC26165FBCA}" presName="conn" presStyleLbl="parChTrans1D2" presStyleIdx="0" presStyleCnt="1"/>
      <dgm:spPr/>
      <dgm:t>
        <a:bodyPr/>
        <a:lstStyle/>
        <a:p>
          <a:endParaRPr lang="en-GB"/>
        </a:p>
      </dgm:t>
    </dgm:pt>
    <dgm:pt modelId="{902E6BB9-3E4A-4784-82D1-131A87AC9C89}" type="pres">
      <dgm:prSet presAssocID="{88608211-3D24-4541-8D54-FFC26165FBCA}" presName="extraNode" presStyleLbl="node1" presStyleIdx="0" presStyleCnt="5"/>
      <dgm:spPr/>
    </dgm:pt>
    <dgm:pt modelId="{543A74BD-72BA-4459-ACDE-F6060344C757}" type="pres">
      <dgm:prSet presAssocID="{88608211-3D24-4541-8D54-FFC26165FBCA}" presName="dstNode" presStyleLbl="node1" presStyleIdx="0" presStyleCnt="5"/>
      <dgm:spPr/>
    </dgm:pt>
    <dgm:pt modelId="{4BD2019A-439E-4F2D-8546-CD15EAE5E394}" type="pres">
      <dgm:prSet presAssocID="{B536738C-4788-4DDD-A365-D18356CE2B4F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2CDAC8-3247-40E3-BE7C-739741023064}" type="pres">
      <dgm:prSet presAssocID="{B536738C-4788-4DDD-A365-D18356CE2B4F}" presName="accent_1" presStyleCnt="0"/>
      <dgm:spPr/>
    </dgm:pt>
    <dgm:pt modelId="{BE0B38FB-30FA-4EFE-8E67-318048925C60}" type="pres">
      <dgm:prSet presAssocID="{B536738C-4788-4DDD-A365-D18356CE2B4F}" presName="accentRepeatNode" presStyleLbl="solidFgAcc1" presStyleIdx="0" presStyleCnt="5"/>
      <dgm:spPr/>
    </dgm:pt>
    <dgm:pt modelId="{EE51B042-030A-48F2-A58D-3369708ED93D}" type="pres">
      <dgm:prSet presAssocID="{186346BB-1DAC-4B0B-83D6-119FFF587DCF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03279A7-37D4-4F56-8028-15455804DE64}" type="pres">
      <dgm:prSet presAssocID="{186346BB-1DAC-4B0B-83D6-119FFF587DCF}" presName="accent_2" presStyleCnt="0"/>
      <dgm:spPr/>
    </dgm:pt>
    <dgm:pt modelId="{839AE1E2-E44C-4353-9E1E-3031A9C47B0D}" type="pres">
      <dgm:prSet presAssocID="{186346BB-1DAC-4B0B-83D6-119FFF587DCF}" presName="accentRepeatNode" presStyleLbl="solidFgAcc1" presStyleIdx="1" presStyleCnt="5"/>
      <dgm:spPr/>
    </dgm:pt>
    <dgm:pt modelId="{732647FD-5611-4BCD-AC9E-795DD599B882}" type="pres">
      <dgm:prSet presAssocID="{0163489A-2364-478A-9A1B-387C776572CF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85892B-927C-4182-95F6-35F018590EFC}" type="pres">
      <dgm:prSet presAssocID="{0163489A-2364-478A-9A1B-387C776572CF}" presName="accent_3" presStyleCnt="0"/>
      <dgm:spPr/>
    </dgm:pt>
    <dgm:pt modelId="{FACF2B68-5B03-4377-A376-ECB07918E3D9}" type="pres">
      <dgm:prSet presAssocID="{0163489A-2364-478A-9A1B-387C776572CF}" presName="accentRepeatNode" presStyleLbl="solidFgAcc1" presStyleIdx="2" presStyleCnt="5"/>
      <dgm:spPr/>
    </dgm:pt>
    <dgm:pt modelId="{BF98D6D1-B2D7-49D2-9586-A10821DBDEEC}" type="pres">
      <dgm:prSet presAssocID="{2B4B019E-6A5D-43BF-9E10-E2C62D037C27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9E75EB-8AC3-4185-B362-C65762CCF73E}" type="pres">
      <dgm:prSet presAssocID="{2B4B019E-6A5D-43BF-9E10-E2C62D037C27}" presName="accent_4" presStyleCnt="0"/>
      <dgm:spPr/>
    </dgm:pt>
    <dgm:pt modelId="{218E3AA2-36FE-4047-AE12-3D0988974F1A}" type="pres">
      <dgm:prSet presAssocID="{2B4B019E-6A5D-43BF-9E10-E2C62D037C27}" presName="accentRepeatNode" presStyleLbl="solidFgAcc1" presStyleIdx="3" presStyleCnt="5"/>
      <dgm:spPr/>
    </dgm:pt>
    <dgm:pt modelId="{675256AF-47CD-4BD3-BD66-77DCD43AADDA}" type="pres">
      <dgm:prSet presAssocID="{5AC3DF6C-0522-477E-BADD-D3206465D0F3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0958D1-A14D-44FA-AFE5-DFDD92DAE835}" type="pres">
      <dgm:prSet presAssocID="{5AC3DF6C-0522-477E-BADD-D3206465D0F3}" presName="accent_5" presStyleCnt="0"/>
      <dgm:spPr/>
    </dgm:pt>
    <dgm:pt modelId="{D20FAA95-ED22-46D1-ADF1-0450F7A80634}" type="pres">
      <dgm:prSet presAssocID="{5AC3DF6C-0522-477E-BADD-D3206465D0F3}" presName="accentRepeatNode" presStyleLbl="solidFgAcc1" presStyleIdx="4" presStyleCnt="5"/>
      <dgm:spPr/>
    </dgm:pt>
  </dgm:ptLst>
  <dgm:cxnLst>
    <dgm:cxn modelId="{698106A6-EE27-4FBF-AA1B-E22A5B654BFB}" type="presOf" srcId="{88608211-3D24-4541-8D54-FFC26165FBCA}" destId="{A7033ADE-028A-4BEC-A63B-BB853B49760D}" srcOrd="0" destOrd="0" presId="urn:microsoft.com/office/officeart/2008/layout/VerticalCurvedList"/>
    <dgm:cxn modelId="{4F9F4BE8-B72D-4DC1-A924-7F3FD91DBF4A}" srcId="{88608211-3D24-4541-8D54-FFC26165FBCA}" destId="{2B4B019E-6A5D-43BF-9E10-E2C62D037C27}" srcOrd="3" destOrd="0" parTransId="{780F116E-78AE-4949-A0D2-7B87B0A47705}" sibTransId="{D8CE2B1D-940F-4A36-9318-141D1DA56845}"/>
    <dgm:cxn modelId="{F264BA18-0965-422C-A42A-7F5D9560552E}" srcId="{88608211-3D24-4541-8D54-FFC26165FBCA}" destId="{0163489A-2364-478A-9A1B-387C776572CF}" srcOrd="2" destOrd="0" parTransId="{A0BCC21C-2138-4D27-B3CD-E62140CB2897}" sibTransId="{6AEDE416-23A7-4741-9B22-B346A67FA84F}"/>
    <dgm:cxn modelId="{5DD4DB84-4A61-4694-8288-4C48C191F77D}" type="presOf" srcId="{2B4B019E-6A5D-43BF-9E10-E2C62D037C27}" destId="{BF98D6D1-B2D7-49D2-9586-A10821DBDEEC}" srcOrd="0" destOrd="0" presId="urn:microsoft.com/office/officeart/2008/layout/VerticalCurvedList"/>
    <dgm:cxn modelId="{FD0428C7-5A2D-42EB-9245-343590AFF306}" srcId="{88608211-3D24-4541-8D54-FFC26165FBCA}" destId="{186346BB-1DAC-4B0B-83D6-119FFF587DCF}" srcOrd="1" destOrd="0" parTransId="{F008F6B5-38C9-4F7A-BE95-D71B78AECA62}" sibTransId="{8911DEFD-CFDF-43D8-918C-CEC29461EFC7}"/>
    <dgm:cxn modelId="{C1454C7C-88AA-438F-9BDC-8720FC4681E0}" type="presOf" srcId="{0163489A-2364-478A-9A1B-387C776572CF}" destId="{732647FD-5611-4BCD-AC9E-795DD599B882}" srcOrd="0" destOrd="0" presId="urn:microsoft.com/office/officeart/2008/layout/VerticalCurvedList"/>
    <dgm:cxn modelId="{05A76F22-8B06-4E3E-A9D0-CC5639782798}" type="presOf" srcId="{B536738C-4788-4DDD-A365-D18356CE2B4F}" destId="{4BD2019A-439E-4F2D-8546-CD15EAE5E394}" srcOrd="0" destOrd="0" presId="urn:microsoft.com/office/officeart/2008/layout/VerticalCurvedList"/>
    <dgm:cxn modelId="{28271CFC-2BAC-40C4-AA4C-9EB155D50E2E}" srcId="{88608211-3D24-4541-8D54-FFC26165FBCA}" destId="{5AC3DF6C-0522-477E-BADD-D3206465D0F3}" srcOrd="4" destOrd="0" parTransId="{C71B360A-71F4-45A3-A252-0A7BAF73C26F}" sibTransId="{371BA9C7-7EEA-4C69-932A-6C7A23DF9EC7}"/>
    <dgm:cxn modelId="{036F93D8-FA89-4297-8CDA-22696BEC55B5}" type="presOf" srcId="{A4F94AD4-7DF2-43C7-9BEA-8A5BA98825A1}" destId="{83A0216F-A8D1-4668-8625-F320B7C55C60}" srcOrd="0" destOrd="0" presId="urn:microsoft.com/office/officeart/2008/layout/VerticalCurvedList"/>
    <dgm:cxn modelId="{D313614B-9B14-4884-812D-D97DA6418995}" type="presOf" srcId="{5AC3DF6C-0522-477E-BADD-D3206465D0F3}" destId="{675256AF-47CD-4BD3-BD66-77DCD43AADDA}" srcOrd="0" destOrd="0" presId="urn:microsoft.com/office/officeart/2008/layout/VerticalCurvedList"/>
    <dgm:cxn modelId="{BD73B9AA-8EA0-400F-BA96-8368CA2D6C97}" type="presOf" srcId="{186346BB-1DAC-4B0B-83D6-119FFF587DCF}" destId="{EE51B042-030A-48F2-A58D-3369708ED93D}" srcOrd="0" destOrd="0" presId="urn:microsoft.com/office/officeart/2008/layout/VerticalCurvedList"/>
    <dgm:cxn modelId="{6D855051-D564-4534-98DA-204672DFCD37}" srcId="{88608211-3D24-4541-8D54-FFC26165FBCA}" destId="{B536738C-4788-4DDD-A365-D18356CE2B4F}" srcOrd="0" destOrd="0" parTransId="{D34BC1B9-4F07-4C31-AA3F-A90B95661A39}" sibTransId="{A4F94AD4-7DF2-43C7-9BEA-8A5BA98825A1}"/>
    <dgm:cxn modelId="{45964D5F-FFCC-4E75-B45C-82E4B5C14E65}" type="presParOf" srcId="{A7033ADE-028A-4BEC-A63B-BB853B49760D}" destId="{FE99DC52-9EEE-4E25-9B81-01236099CC8F}" srcOrd="0" destOrd="0" presId="urn:microsoft.com/office/officeart/2008/layout/VerticalCurvedList"/>
    <dgm:cxn modelId="{FAAECAF2-9F7C-4F16-A034-EB3062D35F9E}" type="presParOf" srcId="{FE99DC52-9EEE-4E25-9B81-01236099CC8F}" destId="{DDC4E904-C117-46E8-BC05-DB6D8AD2586D}" srcOrd="0" destOrd="0" presId="urn:microsoft.com/office/officeart/2008/layout/VerticalCurvedList"/>
    <dgm:cxn modelId="{7AACC545-E5E9-48B0-AA9C-EA6ABE4981AD}" type="presParOf" srcId="{DDC4E904-C117-46E8-BC05-DB6D8AD2586D}" destId="{BB752EA7-BF99-4179-9FED-3EC42842E37A}" srcOrd="0" destOrd="0" presId="urn:microsoft.com/office/officeart/2008/layout/VerticalCurvedList"/>
    <dgm:cxn modelId="{F306208B-4270-4C70-B453-0475E85D6F84}" type="presParOf" srcId="{DDC4E904-C117-46E8-BC05-DB6D8AD2586D}" destId="{83A0216F-A8D1-4668-8625-F320B7C55C60}" srcOrd="1" destOrd="0" presId="urn:microsoft.com/office/officeart/2008/layout/VerticalCurvedList"/>
    <dgm:cxn modelId="{DA65BFB6-DDBA-4D04-A4D5-BE52E2FADA19}" type="presParOf" srcId="{DDC4E904-C117-46E8-BC05-DB6D8AD2586D}" destId="{902E6BB9-3E4A-4784-82D1-131A87AC9C89}" srcOrd="2" destOrd="0" presId="urn:microsoft.com/office/officeart/2008/layout/VerticalCurvedList"/>
    <dgm:cxn modelId="{2B45AF67-9598-4CB4-8F50-B62BF2C248BB}" type="presParOf" srcId="{DDC4E904-C117-46E8-BC05-DB6D8AD2586D}" destId="{543A74BD-72BA-4459-ACDE-F6060344C757}" srcOrd="3" destOrd="0" presId="urn:microsoft.com/office/officeart/2008/layout/VerticalCurvedList"/>
    <dgm:cxn modelId="{89406A9E-AD52-44AD-8632-3BE62DE31E73}" type="presParOf" srcId="{FE99DC52-9EEE-4E25-9B81-01236099CC8F}" destId="{4BD2019A-439E-4F2D-8546-CD15EAE5E394}" srcOrd="1" destOrd="0" presId="urn:microsoft.com/office/officeart/2008/layout/VerticalCurvedList"/>
    <dgm:cxn modelId="{4E2EF1F0-654B-4175-A033-D91DE55F1631}" type="presParOf" srcId="{FE99DC52-9EEE-4E25-9B81-01236099CC8F}" destId="{752CDAC8-3247-40E3-BE7C-739741023064}" srcOrd="2" destOrd="0" presId="urn:microsoft.com/office/officeart/2008/layout/VerticalCurvedList"/>
    <dgm:cxn modelId="{624D9BBA-8958-4729-A7FD-3E12B09ADB89}" type="presParOf" srcId="{752CDAC8-3247-40E3-BE7C-739741023064}" destId="{BE0B38FB-30FA-4EFE-8E67-318048925C60}" srcOrd="0" destOrd="0" presId="urn:microsoft.com/office/officeart/2008/layout/VerticalCurvedList"/>
    <dgm:cxn modelId="{1111ED1E-0705-4D1C-A525-B2245D53DAFF}" type="presParOf" srcId="{FE99DC52-9EEE-4E25-9B81-01236099CC8F}" destId="{EE51B042-030A-48F2-A58D-3369708ED93D}" srcOrd="3" destOrd="0" presId="urn:microsoft.com/office/officeart/2008/layout/VerticalCurvedList"/>
    <dgm:cxn modelId="{1C69C13E-5EE4-4596-BFCC-60D0AA9E1200}" type="presParOf" srcId="{FE99DC52-9EEE-4E25-9B81-01236099CC8F}" destId="{303279A7-37D4-4F56-8028-15455804DE64}" srcOrd="4" destOrd="0" presId="urn:microsoft.com/office/officeart/2008/layout/VerticalCurvedList"/>
    <dgm:cxn modelId="{0E92DA04-18BA-4D35-BC8D-61E109811D73}" type="presParOf" srcId="{303279A7-37D4-4F56-8028-15455804DE64}" destId="{839AE1E2-E44C-4353-9E1E-3031A9C47B0D}" srcOrd="0" destOrd="0" presId="urn:microsoft.com/office/officeart/2008/layout/VerticalCurvedList"/>
    <dgm:cxn modelId="{802841E7-3543-45D8-96C5-E5BF93C70B7F}" type="presParOf" srcId="{FE99DC52-9EEE-4E25-9B81-01236099CC8F}" destId="{732647FD-5611-4BCD-AC9E-795DD599B882}" srcOrd="5" destOrd="0" presId="urn:microsoft.com/office/officeart/2008/layout/VerticalCurvedList"/>
    <dgm:cxn modelId="{287BF47C-057F-4D0C-B0DB-14F16BB4052C}" type="presParOf" srcId="{FE99DC52-9EEE-4E25-9B81-01236099CC8F}" destId="{1285892B-927C-4182-95F6-35F018590EFC}" srcOrd="6" destOrd="0" presId="urn:microsoft.com/office/officeart/2008/layout/VerticalCurvedList"/>
    <dgm:cxn modelId="{8D347C4F-FD66-4569-B9EC-BB53E5652A84}" type="presParOf" srcId="{1285892B-927C-4182-95F6-35F018590EFC}" destId="{FACF2B68-5B03-4377-A376-ECB07918E3D9}" srcOrd="0" destOrd="0" presId="urn:microsoft.com/office/officeart/2008/layout/VerticalCurvedList"/>
    <dgm:cxn modelId="{CF425DC6-D80F-4A74-B126-F9268F04D0D4}" type="presParOf" srcId="{FE99DC52-9EEE-4E25-9B81-01236099CC8F}" destId="{BF98D6D1-B2D7-49D2-9586-A10821DBDEEC}" srcOrd="7" destOrd="0" presId="urn:microsoft.com/office/officeart/2008/layout/VerticalCurvedList"/>
    <dgm:cxn modelId="{F596E818-41D5-4F70-83D0-3AAD0545C02A}" type="presParOf" srcId="{FE99DC52-9EEE-4E25-9B81-01236099CC8F}" destId="{869E75EB-8AC3-4185-B362-C65762CCF73E}" srcOrd="8" destOrd="0" presId="urn:microsoft.com/office/officeart/2008/layout/VerticalCurvedList"/>
    <dgm:cxn modelId="{DF795997-50F6-46E5-A0B4-22728B136BB0}" type="presParOf" srcId="{869E75EB-8AC3-4185-B362-C65762CCF73E}" destId="{218E3AA2-36FE-4047-AE12-3D0988974F1A}" srcOrd="0" destOrd="0" presId="urn:microsoft.com/office/officeart/2008/layout/VerticalCurvedList"/>
    <dgm:cxn modelId="{2698A4AF-ACF2-44C0-A29F-39FC1E0C1166}" type="presParOf" srcId="{FE99DC52-9EEE-4E25-9B81-01236099CC8F}" destId="{675256AF-47CD-4BD3-BD66-77DCD43AADDA}" srcOrd="9" destOrd="0" presId="urn:microsoft.com/office/officeart/2008/layout/VerticalCurvedList"/>
    <dgm:cxn modelId="{ECF1D342-3433-4D23-A6EA-C7E63B250804}" type="presParOf" srcId="{FE99DC52-9EEE-4E25-9B81-01236099CC8F}" destId="{120958D1-A14D-44FA-AFE5-DFDD92DAE835}" srcOrd="10" destOrd="0" presId="urn:microsoft.com/office/officeart/2008/layout/VerticalCurvedList"/>
    <dgm:cxn modelId="{A477B1DB-6DF6-4AFC-99CD-FAF15B695550}" type="presParOf" srcId="{120958D1-A14D-44FA-AFE5-DFDD92DAE835}" destId="{D20FAA95-ED22-46D1-ADF1-0450F7A8063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C6F67D-A8FC-48B8-936E-B1A07804947E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7813294-CAB0-4385-8368-8064F096341C}">
      <dgm:prSet/>
      <dgm:spPr/>
      <dgm:t>
        <a:bodyPr/>
        <a:lstStyle/>
        <a:p>
          <a:pPr rtl="0"/>
          <a:r>
            <a:rPr lang="en-US" dirty="0"/>
            <a:t>Pro-active partnership,  Collaborative, Whole of Sector, Whole of Govt, Industry led working with all stakeholders  to address  and seek to improve soil fertility/ nutrient management planning/water quality/climate change/clean air/ bio-diversity over a 5/6 year period. </a:t>
          </a:r>
        </a:p>
      </dgm:t>
    </dgm:pt>
    <dgm:pt modelId="{4FC04D1A-D7AA-4634-B943-2115C8B3CF75}" type="parTrans" cxnId="{510CFD76-7A52-4B49-8104-2101055F115C}">
      <dgm:prSet/>
      <dgm:spPr/>
      <dgm:t>
        <a:bodyPr/>
        <a:lstStyle/>
        <a:p>
          <a:endParaRPr lang="en-US"/>
        </a:p>
      </dgm:t>
    </dgm:pt>
    <dgm:pt modelId="{4D155AED-2D38-452A-A14A-DE8FF630AED6}" type="sibTrans" cxnId="{510CFD76-7A52-4B49-8104-2101055F115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F2C75C55-BE06-4DDE-A1C2-C7B0142456A6}">
      <dgm:prSet/>
      <dgm:spPr/>
      <dgm:t>
        <a:bodyPr/>
        <a:lstStyle/>
        <a:p>
          <a:pPr rtl="0"/>
          <a:r>
            <a:rPr lang="en-US" dirty="0"/>
            <a:t>Phase 1 being implemented – focus on water quality, climate change and ecology.  </a:t>
          </a:r>
        </a:p>
      </dgm:t>
    </dgm:pt>
    <dgm:pt modelId="{B080BCA7-61DA-4C77-BB0F-0C6CB8657F2C}" type="parTrans" cxnId="{2FAAA024-3610-4B9F-BDD7-5C90860A7133}">
      <dgm:prSet/>
      <dgm:spPr/>
      <dgm:t>
        <a:bodyPr/>
        <a:lstStyle/>
        <a:p>
          <a:endParaRPr lang="en-US"/>
        </a:p>
      </dgm:t>
    </dgm:pt>
    <dgm:pt modelId="{B207B2CC-E858-4391-B397-500B2E3686A8}" type="sibTrans" cxnId="{2FAAA024-3610-4B9F-BDD7-5C90860A7133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CDBC64C4-BEFF-4A26-80C8-09B2FBFE65C9}">
      <dgm:prSet/>
      <dgm:spPr/>
      <dgm:t>
        <a:bodyPr/>
        <a:lstStyle/>
        <a:p>
          <a:endParaRPr lang="en-IE"/>
        </a:p>
      </dgm:t>
    </dgm:pt>
    <dgm:pt modelId="{8042EF18-6E22-48E4-98BB-B189A0FBEDFA}" type="parTrans" cxnId="{EABDE884-2C19-4C00-ACAF-83A99DA40E69}">
      <dgm:prSet/>
      <dgm:spPr/>
      <dgm:t>
        <a:bodyPr/>
        <a:lstStyle/>
        <a:p>
          <a:endParaRPr lang="en-US"/>
        </a:p>
      </dgm:t>
    </dgm:pt>
    <dgm:pt modelId="{C88104E7-1985-41F3-9E3C-BBF599456D25}" type="sibTrans" cxnId="{EABDE884-2C19-4C00-ACAF-83A99DA40E69}">
      <dgm:prSet/>
      <dgm:spPr/>
      <dgm:t>
        <a:bodyPr/>
        <a:lstStyle/>
        <a:p>
          <a:endParaRPr lang="en-US"/>
        </a:p>
      </dgm:t>
    </dgm:pt>
    <dgm:pt modelId="{4471B1FC-8EC0-48AF-9059-5FBF4DD42CEC}">
      <dgm:prSet/>
      <dgm:spPr/>
      <dgm:t>
        <a:bodyPr/>
        <a:lstStyle/>
        <a:p>
          <a:pPr rtl="0"/>
          <a:r>
            <a:rPr lang="en-US" dirty="0"/>
            <a:t>Phase 1 – promotion of on farm best practice by the Co-ops on NMP and on best farmyard practice and implementation farm pilots by six Co-ops with </a:t>
          </a:r>
          <a:r>
            <a:rPr lang="en-US" dirty="0" err="1"/>
            <a:t>Teagasc</a:t>
          </a:r>
          <a:r>
            <a:rPr lang="en-US" dirty="0"/>
            <a:t>.</a:t>
          </a:r>
        </a:p>
      </dgm:t>
    </dgm:pt>
    <dgm:pt modelId="{FA1B9C74-7EF2-46AB-82DE-91162722CA16}" type="parTrans" cxnId="{8838FBF4-3239-41DC-BA02-499E4BA99372}">
      <dgm:prSet/>
      <dgm:spPr/>
      <dgm:t>
        <a:bodyPr/>
        <a:lstStyle/>
        <a:p>
          <a:endParaRPr lang="en-IE"/>
        </a:p>
      </dgm:t>
    </dgm:pt>
    <dgm:pt modelId="{0A434271-C2DE-494B-ADF4-E8CF9B343697}" type="sibTrans" cxnId="{8838FBF4-3239-41DC-BA02-499E4BA99372}">
      <dgm:prSet/>
      <dgm:spPr/>
      <dgm:t>
        <a:bodyPr/>
        <a:lstStyle/>
        <a:p>
          <a:endParaRPr lang="en-IE"/>
        </a:p>
      </dgm:t>
    </dgm:pt>
    <dgm:pt modelId="{4354E1D4-AD2B-4F7D-ABE6-EE672CF88309}">
      <dgm:prSet/>
      <dgm:spPr/>
      <dgm:t>
        <a:bodyPr/>
        <a:lstStyle/>
        <a:p>
          <a:pPr rtl="0"/>
          <a:endParaRPr lang="en-US" dirty="0"/>
        </a:p>
      </dgm:t>
    </dgm:pt>
    <dgm:pt modelId="{40C1B443-FFE4-4515-B2B3-3089455EA235}" type="parTrans" cxnId="{A53FE1BC-98C3-4840-A3A1-1EDE4F03D62E}">
      <dgm:prSet/>
      <dgm:spPr/>
      <dgm:t>
        <a:bodyPr/>
        <a:lstStyle/>
        <a:p>
          <a:endParaRPr lang="en-IE"/>
        </a:p>
      </dgm:t>
    </dgm:pt>
    <dgm:pt modelId="{B83239E4-0BEC-427E-9C51-6F2C9BCE5F7C}" type="sibTrans" cxnId="{A53FE1BC-98C3-4840-A3A1-1EDE4F03D62E}">
      <dgm:prSet/>
      <dgm:spPr/>
      <dgm:t>
        <a:bodyPr/>
        <a:lstStyle/>
        <a:p>
          <a:endParaRPr lang="en-IE"/>
        </a:p>
      </dgm:t>
    </dgm:pt>
    <dgm:pt modelId="{4C61876A-BFB4-4802-AE03-AF8188F8A36D}">
      <dgm:prSet/>
      <dgm:spPr/>
      <dgm:t>
        <a:bodyPr/>
        <a:lstStyle/>
        <a:p>
          <a:r>
            <a:rPr lang="en-US" dirty="0"/>
            <a:t>Later phases with greater focus on Climate Change, Clean air and Bio-diversity.</a:t>
          </a:r>
          <a:endParaRPr lang="en-IE" dirty="0"/>
        </a:p>
      </dgm:t>
    </dgm:pt>
    <dgm:pt modelId="{6FAC3A13-8775-4DF9-834F-BC75546EBE92}" type="parTrans" cxnId="{AF705151-CBE2-44AB-A2C0-0103D0AEDD46}">
      <dgm:prSet/>
      <dgm:spPr/>
      <dgm:t>
        <a:bodyPr/>
        <a:lstStyle/>
        <a:p>
          <a:endParaRPr lang="en-IE"/>
        </a:p>
      </dgm:t>
    </dgm:pt>
    <dgm:pt modelId="{EFDFEF72-9812-43AF-9F1F-65816CC6983D}" type="sibTrans" cxnId="{AF705151-CBE2-44AB-A2C0-0103D0AEDD46}">
      <dgm:prSet/>
      <dgm:spPr/>
      <dgm:t>
        <a:bodyPr/>
        <a:lstStyle/>
        <a:p>
          <a:endParaRPr lang="en-IE"/>
        </a:p>
      </dgm:t>
    </dgm:pt>
    <dgm:pt modelId="{6FD63418-499E-4C5D-8252-28B6EE6F277D}">
      <dgm:prSet/>
      <dgm:spPr/>
      <dgm:t>
        <a:bodyPr/>
        <a:lstStyle/>
        <a:p>
          <a:pPr rtl="0"/>
          <a:r>
            <a:rPr lang="en-US" dirty="0"/>
            <a:t>National Dairy Sustainability Forum , Sectoral Technical Working Group and Farm Pilots Group to develop and implement  the  Integrating  Framework.    </a:t>
          </a:r>
        </a:p>
      </dgm:t>
    </dgm:pt>
    <dgm:pt modelId="{18FECCF4-8EB1-4DA9-B5A4-8BF720146101}" type="parTrans" cxnId="{EA12AEFF-6611-4C19-B6EE-1381E7DC0AE5}">
      <dgm:prSet/>
      <dgm:spPr/>
      <dgm:t>
        <a:bodyPr/>
        <a:lstStyle/>
        <a:p>
          <a:endParaRPr lang="en-IE"/>
        </a:p>
      </dgm:t>
    </dgm:pt>
    <dgm:pt modelId="{9AAF0814-B87F-4923-8FB0-DCD43E4BDCC5}" type="sibTrans" cxnId="{EA12AEFF-6611-4C19-B6EE-1381E7DC0AE5}">
      <dgm:prSet/>
      <dgm:spPr>
        <a:noFill/>
        <a:ln>
          <a:noFill/>
        </a:ln>
      </dgm:spPr>
      <dgm:t>
        <a:bodyPr/>
        <a:lstStyle/>
        <a:p>
          <a:endParaRPr lang="en-IE"/>
        </a:p>
      </dgm:t>
    </dgm:pt>
    <dgm:pt modelId="{C476E156-06DD-410D-913D-F7F99A6A1462}" type="pres">
      <dgm:prSet presAssocID="{89C6F67D-A8FC-48B8-936E-B1A07804947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3242F06-CCC9-42EB-B416-CD97A8918D0E}" type="pres">
      <dgm:prSet presAssocID="{89C6F67D-A8FC-48B8-936E-B1A07804947E}" presName="dummyMaxCanvas" presStyleCnt="0">
        <dgm:presLayoutVars/>
      </dgm:prSet>
      <dgm:spPr/>
    </dgm:pt>
    <dgm:pt modelId="{E17503D0-8EE3-4BE6-8BD2-29C31CCB8976}" type="pres">
      <dgm:prSet presAssocID="{89C6F67D-A8FC-48B8-936E-B1A07804947E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9C6371-41EC-4958-8855-451F857F5B58}" type="pres">
      <dgm:prSet presAssocID="{89C6F67D-A8FC-48B8-936E-B1A07804947E}" presName="FiveNodes_2" presStyleLbl="node1" presStyleIdx="1" presStyleCnt="5" custLinFactNeighborX="-486" custLinFactNeighborY="-43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E8E7F0-4A19-45A7-8E89-B7372D43061F}" type="pres">
      <dgm:prSet presAssocID="{89C6F67D-A8FC-48B8-936E-B1A07804947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4EE9723-7F31-460E-BCF2-D523BC874621}" type="pres">
      <dgm:prSet presAssocID="{89C6F67D-A8FC-48B8-936E-B1A07804947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EC08DC1-EE03-4A53-9B29-90D80E9A3E96}" type="pres">
      <dgm:prSet presAssocID="{89C6F67D-A8FC-48B8-936E-B1A07804947E}" presName="FiveNodes_5" presStyleLbl="node1" presStyleIdx="4" presStyleCnt="5" custLinFactNeighborX="-162" custLinFactNeighborY="-126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2CE5E3-444F-484F-9BA1-B74E54F50627}" type="pres">
      <dgm:prSet presAssocID="{89C6F67D-A8FC-48B8-936E-B1A07804947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2D1097-0134-4883-9FF3-EEC5A3E6E49F}" type="pres">
      <dgm:prSet presAssocID="{89C6F67D-A8FC-48B8-936E-B1A07804947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AFBE80F-788A-4B48-BEFF-CC53E3DED1E8}" type="pres">
      <dgm:prSet presAssocID="{89C6F67D-A8FC-48B8-936E-B1A07804947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D223FF4-52BB-4650-8C94-29D3EFC455D4}" type="pres">
      <dgm:prSet presAssocID="{89C6F67D-A8FC-48B8-936E-B1A07804947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277632-57B9-4336-BEF5-CC1503A151B0}" type="pres">
      <dgm:prSet presAssocID="{89C6F67D-A8FC-48B8-936E-B1A07804947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0C9E78-6A5F-487A-80CC-3522D34A921B}" type="pres">
      <dgm:prSet presAssocID="{89C6F67D-A8FC-48B8-936E-B1A07804947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87702D-9959-4366-93E2-4607FBB1473C}" type="pres">
      <dgm:prSet presAssocID="{89C6F67D-A8FC-48B8-936E-B1A07804947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502401-542F-4F12-9D9B-8B8F92A62C52}" type="pres">
      <dgm:prSet presAssocID="{89C6F67D-A8FC-48B8-936E-B1A07804947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611577-3C6A-45CE-88B8-ABDB31ABFE4F}" type="pres">
      <dgm:prSet presAssocID="{89C6F67D-A8FC-48B8-936E-B1A07804947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4C04447-84DC-41AD-9398-146E858A5FAC}" type="presOf" srcId="{4D155AED-2D38-452A-A14A-DE8FF630AED6}" destId="{E82CE5E3-444F-484F-9BA1-B74E54F50627}" srcOrd="0" destOrd="0" presId="urn:microsoft.com/office/officeart/2005/8/layout/vProcess5"/>
    <dgm:cxn modelId="{CDBFE455-CD1E-4D62-8A44-6250DC3A3DB0}" type="presOf" srcId="{9AAF0814-B87F-4923-8FB0-DCD43E4BDCC5}" destId="{1B2D1097-0134-4883-9FF3-EEC5A3E6E49F}" srcOrd="0" destOrd="0" presId="urn:microsoft.com/office/officeart/2005/8/layout/vProcess5"/>
    <dgm:cxn modelId="{A53FE1BC-98C3-4840-A3A1-1EDE4F03D62E}" srcId="{89C6F67D-A8FC-48B8-936E-B1A07804947E}" destId="{4354E1D4-AD2B-4F7D-ABE6-EE672CF88309}" srcOrd="5" destOrd="0" parTransId="{40C1B443-FFE4-4515-B2B3-3089455EA235}" sibTransId="{B83239E4-0BEC-427E-9C51-6F2C9BCE5F7C}"/>
    <dgm:cxn modelId="{EA12AEFF-6611-4C19-B6EE-1381E7DC0AE5}" srcId="{89C6F67D-A8FC-48B8-936E-B1A07804947E}" destId="{6FD63418-499E-4C5D-8252-28B6EE6F277D}" srcOrd="1" destOrd="0" parTransId="{18FECCF4-8EB1-4DA9-B5A4-8BF720146101}" sibTransId="{9AAF0814-B87F-4923-8FB0-DCD43E4BDCC5}"/>
    <dgm:cxn modelId="{F8DA3C4E-4654-40FE-9819-2E3855F1055A}" type="presOf" srcId="{F2C75C55-BE06-4DDE-A1C2-C7B0142456A6}" destId="{EEE8E7F0-4A19-45A7-8E89-B7372D43061F}" srcOrd="0" destOrd="0" presId="urn:microsoft.com/office/officeart/2005/8/layout/vProcess5"/>
    <dgm:cxn modelId="{EABDE884-2C19-4C00-ACAF-83A99DA40E69}" srcId="{89C6F67D-A8FC-48B8-936E-B1A07804947E}" destId="{CDBC64C4-BEFF-4A26-80C8-09B2FBFE65C9}" srcOrd="6" destOrd="0" parTransId="{8042EF18-6E22-48E4-98BB-B189A0FBEDFA}" sibTransId="{C88104E7-1985-41F3-9E3C-BBF599456D25}"/>
    <dgm:cxn modelId="{B2853B18-7011-4066-9DBD-69A40EABCFB1}" type="presOf" srcId="{4471B1FC-8EC0-48AF-9059-5FBF4DD42CEC}" destId="{6E502401-542F-4F12-9D9B-8B8F92A62C52}" srcOrd="1" destOrd="0" presId="urn:microsoft.com/office/officeart/2005/8/layout/vProcess5"/>
    <dgm:cxn modelId="{A069E627-C8B5-42B4-BBDB-CB7A2C2A0D49}" type="presOf" srcId="{87813294-CAB0-4385-8368-8064F096341C}" destId="{6E277632-57B9-4336-BEF5-CC1503A151B0}" srcOrd="1" destOrd="0" presId="urn:microsoft.com/office/officeart/2005/8/layout/vProcess5"/>
    <dgm:cxn modelId="{8AFCBE25-1532-4190-AB34-A164041AC628}" type="presOf" srcId="{4C61876A-BFB4-4802-AE03-AF8188F8A36D}" destId="{96611577-3C6A-45CE-88B8-ABDB31ABFE4F}" srcOrd="1" destOrd="0" presId="urn:microsoft.com/office/officeart/2005/8/layout/vProcess5"/>
    <dgm:cxn modelId="{39D01610-9266-4168-B992-A80D77FC7E85}" type="presOf" srcId="{4C61876A-BFB4-4802-AE03-AF8188F8A36D}" destId="{7EC08DC1-EE03-4A53-9B29-90D80E9A3E96}" srcOrd="0" destOrd="0" presId="urn:microsoft.com/office/officeart/2005/8/layout/vProcess5"/>
    <dgm:cxn modelId="{510CFD76-7A52-4B49-8104-2101055F115C}" srcId="{89C6F67D-A8FC-48B8-936E-B1A07804947E}" destId="{87813294-CAB0-4385-8368-8064F096341C}" srcOrd="0" destOrd="0" parTransId="{4FC04D1A-D7AA-4634-B943-2115C8B3CF75}" sibTransId="{4D155AED-2D38-452A-A14A-DE8FF630AED6}"/>
    <dgm:cxn modelId="{3F224707-058F-40BA-A5C9-928B835FC2BD}" type="presOf" srcId="{B207B2CC-E858-4391-B397-500B2E3686A8}" destId="{3AFBE80F-788A-4B48-BEFF-CC53E3DED1E8}" srcOrd="0" destOrd="0" presId="urn:microsoft.com/office/officeart/2005/8/layout/vProcess5"/>
    <dgm:cxn modelId="{B8B039D9-EBC2-4F2A-AB0A-AC507A9916BB}" type="presOf" srcId="{89C6F67D-A8FC-48B8-936E-B1A07804947E}" destId="{C476E156-06DD-410D-913D-F7F99A6A1462}" srcOrd="0" destOrd="0" presId="urn:microsoft.com/office/officeart/2005/8/layout/vProcess5"/>
    <dgm:cxn modelId="{00B88B6B-F119-4847-832B-9918D4DED010}" type="presOf" srcId="{6FD63418-499E-4C5D-8252-28B6EE6F277D}" destId="{A29C6371-41EC-4958-8855-451F857F5B58}" srcOrd="0" destOrd="0" presId="urn:microsoft.com/office/officeart/2005/8/layout/vProcess5"/>
    <dgm:cxn modelId="{DF911E86-DC25-4811-94DA-C3B23C03F304}" type="presOf" srcId="{4471B1FC-8EC0-48AF-9059-5FBF4DD42CEC}" destId="{D4EE9723-7F31-460E-BCF2-D523BC874621}" srcOrd="0" destOrd="0" presId="urn:microsoft.com/office/officeart/2005/8/layout/vProcess5"/>
    <dgm:cxn modelId="{8B0894F1-8677-48D5-BDE3-746F59D42BAE}" type="presOf" srcId="{F2C75C55-BE06-4DDE-A1C2-C7B0142456A6}" destId="{A787702D-9959-4366-93E2-4607FBB1473C}" srcOrd="1" destOrd="0" presId="urn:microsoft.com/office/officeart/2005/8/layout/vProcess5"/>
    <dgm:cxn modelId="{A9E72A4E-1389-4B5C-A666-5BA48D86DD02}" type="presOf" srcId="{6FD63418-499E-4C5D-8252-28B6EE6F277D}" destId="{960C9E78-6A5F-487A-80CC-3522D34A921B}" srcOrd="1" destOrd="0" presId="urn:microsoft.com/office/officeart/2005/8/layout/vProcess5"/>
    <dgm:cxn modelId="{731F4D12-5AC6-4641-946C-0DBE6EE9A576}" type="presOf" srcId="{87813294-CAB0-4385-8368-8064F096341C}" destId="{E17503D0-8EE3-4BE6-8BD2-29C31CCB8976}" srcOrd="0" destOrd="0" presId="urn:microsoft.com/office/officeart/2005/8/layout/vProcess5"/>
    <dgm:cxn modelId="{2FAAA024-3610-4B9F-BDD7-5C90860A7133}" srcId="{89C6F67D-A8FC-48B8-936E-B1A07804947E}" destId="{F2C75C55-BE06-4DDE-A1C2-C7B0142456A6}" srcOrd="2" destOrd="0" parTransId="{B080BCA7-61DA-4C77-BB0F-0C6CB8657F2C}" sibTransId="{B207B2CC-E858-4391-B397-500B2E3686A8}"/>
    <dgm:cxn modelId="{AF705151-CBE2-44AB-A2C0-0103D0AEDD46}" srcId="{89C6F67D-A8FC-48B8-936E-B1A07804947E}" destId="{4C61876A-BFB4-4802-AE03-AF8188F8A36D}" srcOrd="4" destOrd="0" parTransId="{6FAC3A13-8775-4DF9-834F-BC75546EBE92}" sibTransId="{EFDFEF72-9812-43AF-9F1F-65816CC6983D}"/>
    <dgm:cxn modelId="{2F090867-6B4C-405F-BA63-7EB8BC00D8D4}" type="presOf" srcId="{0A434271-C2DE-494B-ADF4-E8CF9B343697}" destId="{ED223FF4-52BB-4650-8C94-29D3EFC455D4}" srcOrd="0" destOrd="0" presId="urn:microsoft.com/office/officeart/2005/8/layout/vProcess5"/>
    <dgm:cxn modelId="{8838FBF4-3239-41DC-BA02-499E4BA99372}" srcId="{89C6F67D-A8FC-48B8-936E-B1A07804947E}" destId="{4471B1FC-8EC0-48AF-9059-5FBF4DD42CEC}" srcOrd="3" destOrd="0" parTransId="{FA1B9C74-7EF2-46AB-82DE-91162722CA16}" sibTransId="{0A434271-C2DE-494B-ADF4-E8CF9B343697}"/>
    <dgm:cxn modelId="{6FB338D3-6F23-45E5-825D-4BB8F0F576F4}" type="presParOf" srcId="{C476E156-06DD-410D-913D-F7F99A6A1462}" destId="{F3242F06-CCC9-42EB-B416-CD97A8918D0E}" srcOrd="0" destOrd="0" presId="urn:microsoft.com/office/officeart/2005/8/layout/vProcess5"/>
    <dgm:cxn modelId="{A68B6372-BAE7-49BC-B306-6C78F656294B}" type="presParOf" srcId="{C476E156-06DD-410D-913D-F7F99A6A1462}" destId="{E17503D0-8EE3-4BE6-8BD2-29C31CCB8976}" srcOrd="1" destOrd="0" presId="urn:microsoft.com/office/officeart/2005/8/layout/vProcess5"/>
    <dgm:cxn modelId="{13C1D513-29C2-4AFE-87E9-972BBA0E2377}" type="presParOf" srcId="{C476E156-06DD-410D-913D-F7F99A6A1462}" destId="{A29C6371-41EC-4958-8855-451F857F5B58}" srcOrd="2" destOrd="0" presId="urn:microsoft.com/office/officeart/2005/8/layout/vProcess5"/>
    <dgm:cxn modelId="{02F26168-7770-4DD5-8899-C919B100FF83}" type="presParOf" srcId="{C476E156-06DD-410D-913D-F7F99A6A1462}" destId="{EEE8E7F0-4A19-45A7-8E89-B7372D43061F}" srcOrd="3" destOrd="0" presId="urn:microsoft.com/office/officeart/2005/8/layout/vProcess5"/>
    <dgm:cxn modelId="{2DA88F65-71BD-4E02-B978-CB308625FA4E}" type="presParOf" srcId="{C476E156-06DD-410D-913D-F7F99A6A1462}" destId="{D4EE9723-7F31-460E-BCF2-D523BC874621}" srcOrd="4" destOrd="0" presId="urn:microsoft.com/office/officeart/2005/8/layout/vProcess5"/>
    <dgm:cxn modelId="{C9F518F0-ED25-4D0A-97F2-0704D8836289}" type="presParOf" srcId="{C476E156-06DD-410D-913D-F7F99A6A1462}" destId="{7EC08DC1-EE03-4A53-9B29-90D80E9A3E96}" srcOrd="5" destOrd="0" presId="urn:microsoft.com/office/officeart/2005/8/layout/vProcess5"/>
    <dgm:cxn modelId="{06B53FFF-1FE8-4F18-B5CE-F21D217632BB}" type="presParOf" srcId="{C476E156-06DD-410D-913D-F7F99A6A1462}" destId="{E82CE5E3-444F-484F-9BA1-B74E54F50627}" srcOrd="6" destOrd="0" presId="urn:microsoft.com/office/officeart/2005/8/layout/vProcess5"/>
    <dgm:cxn modelId="{A17F8D4D-807D-4ABF-96E3-77EE03007EBD}" type="presParOf" srcId="{C476E156-06DD-410D-913D-F7F99A6A1462}" destId="{1B2D1097-0134-4883-9FF3-EEC5A3E6E49F}" srcOrd="7" destOrd="0" presId="urn:microsoft.com/office/officeart/2005/8/layout/vProcess5"/>
    <dgm:cxn modelId="{1E7C3F67-1469-4ABC-B36D-9C71A2C25A33}" type="presParOf" srcId="{C476E156-06DD-410D-913D-F7F99A6A1462}" destId="{3AFBE80F-788A-4B48-BEFF-CC53E3DED1E8}" srcOrd="8" destOrd="0" presId="urn:microsoft.com/office/officeart/2005/8/layout/vProcess5"/>
    <dgm:cxn modelId="{33188A34-15AB-42DA-B69D-7DBD25622910}" type="presParOf" srcId="{C476E156-06DD-410D-913D-F7F99A6A1462}" destId="{ED223FF4-52BB-4650-8C94-29D3EFC455D4}" srcOrd="9" destOrd="0" presId="urn:microsoft.com/office/officeart/2005/8/layout/vProcess5"/>
    <dgm:cxn modelId="{6BA0A9FC-FF84-4957-9AA0-7D2D5E908B4C}" type="presParOf" srcId="{C476E156-06DD-410D-913D-F7F99A6A1462}" destId="{6E277632-57B9-4336-BEF5-CC1503A151B0}" srcOrd="10" destOrd="0" presId="urn:microsoft.com/office/officeart/2005/8/layout/vProcess5"/>
    <dgm:cxn modelId="{3C2D93A1-9B56-4261-A30C-6E3F202B1B95}" type="presParOf" srcId="{C476E156-06DD-410D-913D-F7F99A6A1462}" destId="{960C9E78-6A5F-487A-80CC-3522D34A921B}" srcOrd="11" destOrd="0" presId="urn:microsoft.com/office/officeart/2005/8/layout/vProcess5"/>
    <dgm:cxn modelId="{D150F753-9AC2-4FDB-B3C0-47A9BDE916F3}" type="presParOf" srcId="{C476E156-06DD-410D-913D-F7F99A6A1462}" destId="{A787702D-9959-4366-93E2-4607FBB1473C}" srcOrd="12" destOrd="0" presId="urn:microsoft.com/office/officeart/2005/8/layout/vProcess5"/>
    <dgm:cxn modelId="{7A355DEF-2B5C-4FA4-A283-CEDEE17E9C57}" type="presParOf" srcId="{C476E156-06DD-410D-913D-F7F99A6A1462}" destId="{6E502401-542F-4F12-9D9B-8B8F92A62C52}" srcOrd="13" destOrd="0" presId="urn:microsoft.com/office/officeart/2005/8/layout/vProcess5"/>
    <dgm:cxn modelId="{B205DB53-2463-4E71-8A65-A4800D5C101C}" type="presParOf" srcId="{C476E156-06DD-410D-913D-F7F99A6A1462}" destId="{96611577-3C6A-45CE-88B8-ABDB31ABFE4F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C6F67D-A8FC-48B8-936E-B1A07804947E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7813294-CAB0-4385-8368-8064F096341C}">
      <dgm:prSet/>
      <dgm:spPr/>
      <dgm:t>
        <a:bodyPr/>
        <a:lstStyle/>
        <a:p>
          <a:pPr rtl="0"/>
          <a:r>
            <a:rPr lang="en-US" dirty="0"/>
            <a:t>Dairy Sector Participation in New River Basin National </a:t>
          </a:r>
          <a:r>
            <a:rPr lang="en-US" dirty="0" err="1"/>
            <a:t>Mgt</a:t>
          </a:r>
          <a:r>
            <a:rPr lang="en-US" dirty="0"/>
            <a:t> Structures.</a:t>
          </a:r>
        </a:p>
      </dgm:t>
    </dgm:pt>
    <dgm:pt modelId="{4FC04D1A-D7AA-4634-B943-2115C8B3CF75}" type="parTrans" cxnId="{510CFD76-7A52-4B49-8104-2101055F115C}">
      <dgm:prSet/>
      <dgm:spPr/>
      <dgm:t>
        <a:bodyPr/>
        <a:lstStyle/>
        <a:p>
          <a:endParaRPr lang="en-US"/>
        </a:p>
      </dgm:t>
    </dgm:pt>
    <dgm:pt modelId="{4D155AED-2D38-452A-A14A-DE8FF630AED6}" type="sibTrans" cxnId="{510CFD76-7A52-4B49-8104-2101055F115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61A9095B-A00C-4308-95CE-098DB21616B2}">
      <dgm:prSet/>
      <dgm:spPr/>
      <dgm:t>
        <a:bodyPr/>
        <a:lstStyle/>
        <a:p>
          <a:r>
            <a:rPr lang="en-US" dirty="0"/>
            <a:t>Supporting Water Framework Directive, Climate Change, Bio-Diversity and Clean Air.</a:t>
          </a:r>
        </a:p>
      </dgm:t>
    </dgm:pt>
    <dgm:pt modelId="{0B3E8356-4970-4E92-9C4F-8038ABF0DF9C}" type="parTrans" cxnId="{431E341E-A648-4F41-8C71-52359B2F70C0}">
      <dgm:prSet/>
      <dgm:spPr/>
      <dgm:t>
        <a:bodyPr/>
        <a:lstStyle/>
        <a:p>
          <a:endParaRPr lang="en-US"/>
        </a:p>
      </dgm:t>
    </dgm:pt>
    <dgm:pt modelId="{A19B3171-A8C9-4065-9AA2-944261BBAB35}" type="sibTrans" cxnId="{431E341E-A648-4F41-8C71-52359B2F70C0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CDBC64C4-BEFF-4A26-80C8-09B2FBFE65C9}">
      <dgm:prSet/>
      <dgm:spPr/>
      <dgm:t>
        <a:bodyPr/>
        <a:lstStyle/>
        <a:p>
          <a:r>
            <a:rPr lang="en-US" dirty="0"/>
            <a:t>Supporting Food Wise, evolution/development of Origin Green.</a:t>
          </a:r>
          <a:endParaRPr lang="en-IE" dirty="0"/>
        </a:p>
      </dgm:t>
    </dgm:pt>
    <dgm:pt modelId="{8042EF18-6E22-48E4-98BB-B189A0FBEDFA}" type="parTrans" cxnId="{EABDE884-2C19-4C00-ACAF-83A99DA40E69}">
      <dgm:prSet/>
      <dgm:spPr/>
      <dgm:t>
        <a:bodyPr/>
        <a:lstStyle/>
        <a:p>
          <a:endParaRPr lang="en-US"/>
        </a:p>
      </dgm:t>
    </dgm:pt>
    <dgm:pt modelId="{C88104E7-1985-41F3-9E3C-BBF599456D25}" type="sibTrans" cxnId="{EABDE884-2C19-4C00-ACAF-83A99DA40E69}">
      <dgm:prSet/>
      <dgm:spPr/>
      <dgm:t>
        <a:bodyPr/>
        <a:lstStyle/>
        <a:p>
          <a:endParaRPr lang="en-US"/>
        </a:p>
      </dgm:t>
    </dgm:pt>
    <dgm:pt modelId="{FE222C21-7A29-403B-8F9A-E8B3FF134FB5}">
      <dgm:prSet/>
      <dgm:spPr/>
      <dgm:t>
        <a:bodyPr/>
        <a:lstStyle/>
        <a:p>
          <a:r>
            <a:rPr lang="en-US" dirty="0"/>
            <a:t>Roll out by Co-ops of learnings from pilots on a phased basis.       </a:t>
          </a:r>
          <a:endParaRPr lang="en-IE" dirty="0"/>
        </a:p>
      </dgm:t>
    </dgm:pt>
    <dgm:pt modelId="{99DCDD1E-033D-4380-B044-2394081C1A85}" type="parTrans" cxnId="{AB8FE8B2-E403-4272-9832-228E156FCAFD}">
      <dgm:prSet/>
      <dgm:spPr/>
      <dgm:t>
        <a:bodyPr/>
        <a:lstStyle/>
        <a:p>
          <a:endParaRPr lang="en-IE"/>
        </a:p>
      </dgm:t>
    </dgm:pt>
    <dgm:pt modelId="{2DE1D187-9DDD-45DC-BE90-AFAFC7306EE9}" type="sibTrans" cxnId="{AB8FE8B2-E403-4272-9832-228E156FCAFD}">
      <dgm:prSet/>
      <dgm:spPr/>
      <dgm:t>
        <a:bodyPr/>
        <a:lstStyle/>
        <a:p>
          <a:endParaRPr lang="en-IE"/>
        </a:p>
      </dgm:t>
    </dgm:pt>
    <dgm:pt modelId="{ABBB2CBD-0E31-413A-957F-FF6A4D2711F5}">
      <dgm:prSet/>
      <dgm:spPr/>
      <dgm:t>
        <a:bodyPr/>
        <a:lstStyle/>
        <a:p>
          <a:r>
            <a:rPr lang="en-US" dirty="0"/>
            <a:t> </a:t>
          </a:r>
          <a:r>
            <a:rPr lang="en-IE" dirty="0"/>
            <a:t>On-going evaluation of learnings.</a:t>
          </a:r>
          <a:r>
            <a:rPr lang="en-US" dirty="0"/>
            <a:t> </a:t>
          </a:r>
          <a:endParaRPr lang="en-IE" dirty="0"/>
        </a:p>
      </dgm:t>
    </dgm:pt>
    <dgm:pt modelId="{4504DA95-809F-4B95-B3DD-EE3B921F6E7B}" type="parTrans" cxnId="{88FE5432-3519-4098-9814-6BB9BAD5C4EA}">
      <dgm:prSet/>
      <dgm:spPr/>
      <dgm:t>
        <a:bodyPr/>
        <a:lstStyle/>
        <a:p>
          <a:endParaRPr lang="en-IE"/>
        </a:p>
      </dgm:t>
    </dgm:pt>
    <dgm:pt modelId="{B5852A0B-AFBF-4A80-B9CA-81D8406F4DA6}" type="sibTrans" cxnId="{88FE5432-3519-4098-9814-6BB9BAD5C4EA}">
      <dgm:prSet/>
      <dgm:spPr/>
      <dgm:t>
        <a:bodyPr/>
        <a:lstStyle/>
        <a:p>
          <a:endParaRPr lang="en-IE"/>
        </a:p>
      </dgm:t>
    </dgm:pt>
    <dgm:pt modelId="{C476E156-06DD-410D-913D-F7F99A6A1462}" type="pres">
      <dgm:prSet presAssocID="{89C6F67D-A8FC-48B8-936E-B1A07804947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3242F06-CCC9-42EB-B416-CD97A8918D0E}" type="pres">
      <dgm:prSet presAssocID="{89C6F67D-A8FC-48B8-936E-B1A07804947E}" presName="dummyMaxCanvas" presStyleCnt="0">
        <dgm:presLayoutVars/>
      </dgm:prSet>
      <dgm:spPr/>
    </dgm:pt>
    <dgm:pt modelId="{E17503D0-8EE3-4BE6-8BD2-29C31CCB8976}" type="pres">
      <dgm:prSet presAssocID="{89C6F67D-A8FC-48B8-936E-B1A07804947E}" presName="FiveNodes_1" presStyleLbl="node1" presStyleIdx="0" presStyleCnt="5" custLinFactNeighborX="163" custLinFactNeighborY="35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9C6371-41EC-4958-8855-451F857F5B58}" type="pres">
      <dgm:prSet presAssocID="{89C6F67D-A8FC-48B8-936E-B1A07804947E}" presName="FiveNodes_2" presStyleLbl="node1" presStyleIdx="1" presStyleCnt="5" custLinFactNeighborX="-486" custLinFactNeighborY="-43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E8E7F0-4A19-45A7-8E89-B7372D43061F}" type="pres">
      <dgm:prSet presAssocID="{89C6F67D-A8FC-48B8-936E-B1A07804947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4EE9723-7F31-460E-BCF2-D523BC874621}" type="pres">
      <dgm:prSet presAssocID="{89C6F67D-A8FC-48B8-936E-B1A07804947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EC08DC1-EE03-4A53-9B29-90D80E9A3E96}" type="pres">
      <dgm:prSet presAssocID="{89C6F67D-A8FC-48B8-936E-B1A07804947E}" presName="FiveNodes_5" presStyleLbl="node1" presStyleIdx="4" presStyleCnt="5" custLinFactNeighborX="-162" custLinFactNeighborY="-126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2CE5E3-444F-484F-9BA1-B74E54F50627}" type="pres">
      <dgm:prSet presAssocID="{89C6F67D-A8FC-48B8-936E-B1A07804947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2D1097-0134-4883-9FF3-EEC5A3E6E49F}" type="pres">
      <dgm:prSet presAssocID="{89C6F67D-A8FC-48B8-936E-B1A07804947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AFBE80F-788A-4B48-BEFF-CC53E3DED1E8}" type="pres">
      <dgm:prSet presAssocID="{89C6F67D-A8FC-48B8-936E-B1A07804947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D223FF4-52BB-4650-8C94-29D3EFC455D4}" type="pres">
      <dgm:prSet presAssocID="{89C6F67D-A8FC-48B8-936E-B1A07804947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277632-57B9-4336-BEF5-CC1503A151B0}" type="pres">
      <dgm:prSet presAssocID="{89C6F67D-A8FC-48B8-936E-B1A07804947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0C9E78-6A5F-487A-80CC-3522D34A921B}" type="pres">
      <dgm:prSet presAssocID="{89C6F67D-A8FC-48B8-936E-B1A07804947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87702D-9959-4366-93E2-4607FBB1473C}" type="pres">
      <dgm:prSet presAssocID="{89C6F67D-A8FC-48B8-936E-B1A07804947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502401-542F-4F12-9D9B-8B8F92A62C52}" type="pres">
      <dgm:prSet presAssocID="{89C6F67D-A8FC-48B8-936E-B1A07804947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611577-3C6A-45CE-88B8-ABDB31ABFE4F}" type="pres">
      <dgm:prSet presAssocID="{89C6F67D-A8FC-48B8-936E-B1A07804947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10CFD76-7A52-4B49-8104-2101055F115C}" srcId="{89C6F67D-A8FC-48B8-936E-B1A07804947E}" destId="{87813294-CAB0-4385-8368-8064F096341C}" srcOrd="0" destOrd="0" parTransId="{4FC04D1A-D7AA-4634-B943-2115C8B3CF75}" sibTransId="{4D155AED-2D38-452A-A14A-DE8FF630AED6}"/>
    <dgm:cxn modelId="{51C62A73-59CD-41CD-8CC7-CDF7E07E9FF3}" type="presOf" srcId="{87813294-CAB0-4385-8368-8064F096341C}" destId="{E17503D0-8EE3-4BE6-8BD2-29C31CCB8976}" srcOrd="0" destOrd="0" presId="urn:microsoft.com/office/officeart/2005/8/layout/vProcess5"/>
    <dgm:cxn modelId="{30ADB6BC-21CC-4F91-AEF0-17D5E4895AFA}" type="presOf" srcId="{89C6F67D-A8FC-48B8-936E-B1A07804947E}" destId="{C476E156-06DD-410D-913D-F7F99A6A1462}" srcOrd="0" destOrd="0" presId="urn:microsoft.com/office/officeart/2005/8/layout/vProcess5"/>
    <dgm:cxn modelId="{D8A443DD-68F6-4421-A37D-496866F2718B}" type="presOf" srcId="{CDBC64C4-BEFF-4A26-80C8-09B2FBFE65C9}" destId="{7EC08DC1-EE03-4A53-9B29-90D80E9A3E96}" srcOrd="0" destOrd="0" presId="urn:microsoft.com/office/officeart/2005/8/layout/vProcess5"/>
    <dgm:cxn modelId="{89DA57EF-5116-4569-8108-A19E2468E775}" type="presOf" srcId="{A19B3171-A8C9-4065-9AA2-944261BBAB35}" destId="{ED223FF4-52BB-4650-8C94-29D3EFC455D4}" srcOrd="0" destOrd="0" presId="urn:microsoft.com/office/officeart/2005/8/layout/vProcess5"/>
    <dgm:cxn modelId="{EABDE884-2C19-4C00-ACAF-83A99DA40E69}" srcId="{89C6F67D-A8FC-48B8-936E-B1A07804947E}" destId="{CDBC64C4-BEFF-4A26-80C8-09B2FBFE65C9}" srcOrd="4" destOrd="0" parTransId="{8042EF18-6E22-48E4-98BB-B189A0FBEDFA}" sibTransId="{C88104E7-1985-41F3-9E3C-BBF599456D25}"/>
    <dgm:cxn modelId="{BC41AF94-32D9-4E80-91AB-1F85389FA510}" type="presOf" srcId="{61A9095B-A00C-4308-95CE-098DB21616B2}" destId="{6E502401-542F-4F12-9D9B-8B8F92A62C52}" srcOrd="1" destOrd="0" presId="urn:microsoft.com/office/officeart/2005/8/layout/vProcess5"/>
    <dgm:cxn modelId="{6FA6E5E2-13EC-41BA-AA77-0F240AE8B550}" type="presOf" srcId="{CDBC64C4-BEFF-4A26-80C8-09B2FBFE65C9}" destId="{96611577-3C6A-45CE-88B8-ABDB31ABFE4F}" srcOrd="1" destOrd="0" presId="urn:microsoft.com/office/officeart/2005/8/layout/vProcess5"/>
    <dgm:cxn modelId="{39E065FD-CA85-4960-B808-A68AD6ED9BCC}" type="presOf" srcId="{4D155AED-2D38-452A-A14A-DE8FF630AED6}" destId="{E82CE5E3-444F-484F-9BA1-B74E54F50627}" srcOrd="0" destOrd="0" presId="urn:microsoft.com/office/officeart/2005/8/layout/vProcess5"/>
    <dgm:cxn modelId="{40614169-1172-4DE1-B87D-FF175A05BA28}" type="presOf" srcId="{ABBB2CBD-0E31-413A-957F-FF6A4D2711F5}" destId="{A787702D-9959-4366-93E2-4607FBB1473C}" srcOrd="1" destOrd="0" presId="urn:microsoft.com/office/officeart/2005/8/layout/vProcess5"/>
    <dgm:cxn modelId="{FDA17CBE-4866-4651-9FF4-CA6DD6CB12EA}" type="presOf" srcId="{FE222C21-7A29-403B-8F9A-E8B3FF134FB5}" destId="{A29C6371-41EC-4958-8855-451F857F5B58}" srcOrd="0" destOrd="0" presId="urn:microsoft.com/office/officeart/2005/8/layout/vProcess5"/>
    <dgm:cxn modelId="{88FE5432-3519-4098-9814-6BB9BAD5C4EA}" srcId="{89C6F67D-A8FC-48B8-936E-B1A07804947E}" destId="{ABBB2CBD-0E31-413A-957F-FF6A4D2711F5}" srcOrd="2" destOrd="0" parTransId="{4504DA95-809F-4B95-B3DD-EE3B921F6E7B}" sibTransId="{B5852A0B-AFBF-4A80-B9CA-81D8406F4DA6}"/>
    <dgm:cxn modelId="{431E341E-A648-4F41-8C71-52359B2F70C0}" srcId="{89C6F67D-A8FC-48B8-936E-B1A07804947E}" destId="{61A9095B-A00C-4308-95CE-098DB21616B2}" srcOrd="3" destOrd="0" parTransId="{0B3E8356-4970-4E92-9C4F-8038ABF0DF9C}" sibTransId="{A19B3171-A8C9-4065-9AA2-944261BBAB35}"/>
    <dgm:cxn modelId="{A41065E5-5A09-44FF-8192-971C9D8D033B}" type="presOf" srcId="{FE222C21-7A29-403B-8F9A-E8B3FF134FB5}" destId="{960C9E78-6A5F-487A-80CC-3522D34A921B}" srcOrd="1" destOrd="0" presId="urn:microsoft.com/office/officeart/2005/8/layout/vProcess5"/>
    <dgm:cxn modelId="{E014E153-2EC0-47B9-8B01-FE9C56F27B5D}" type="presOf" srcId="{2DE1D187-9DDD-45DC-BE90-AFAFC7306EE9}" destId="{1B2D1097-0134-4883-9FF3-EEC5A3E6E49F}" srcOrd="0" destOrd="0" presId="urn:microsoft.com/office/officeart/2005/8/layout/vProcess5"/>
    <dgm:cxn modelId="{3F480F6A-7FAD-4EAF-AD6B-EB0DA4E2996A}" type="presOf" srcId="{ABBB2CBD-0E31-413A-957F-FF6A4D2711F5}" destId="{EEE8E7F0-4A19-45A7-8E89-B7372D43061F}" srcOrd="0" destOrd="0" presId="urn:microsoft.com/office/officeart/2005/8/layout/vProcess5"/>
    <dgm:cxn modelId="{AB8FE8B2-E403-4272-9832-228E156FCAFD}" srcId="{89C6F67D-A8FC-48B8-936E-B1A07804947E}" destId="{FE222C21-7A29-403B-8F9A-E8B3FF134FB5}" srcOrd="1" destOrd="0" parTransId="{99DCDD1E-033D-4380-B044-2394081C1A85}" sibTransId="{2DE1D187-9DDD-45DC-BE90-AFAFC7306EE9}"/>
    <dgm:cxn modelId="{DF5A6C57-6F59-496B-8B13-852330108284}" type="presOf" srcId="{61A9095B-A00C-4308-95CE-098DB21616B2}" destId="{D4EE9723-7F31-460E-BCF2-D523BC874621}" srcOrd="0" destOrd="0" presId="urn:microsoft.com/office/officeart/2005/8/layout/vProcess5"/>
    <dgm:cxn modelId="{A549FA3E-3314-413C-8394-B662F0479CC8}" type="presOf" srcId="{B5852A0B-AFBF-4A80-B9CA-81D8406F4DA6}" destId="{3AFBE80F-788A-4B48-BEFF-CC53E3DED1E8}" srcOrd="0" destOrd="0" presId="urn:microsoft.com/office/officeart/2005/8/layout/vProcess5"/>
    <dgm:cxn modelId="{15E01F14-B293-4F42-9C1D-E60B9E49876A}" type="presOf" srcId="{87813294-CAB0-4385-8368-8064F096341C}" destId="{6E277632-57B9-4336-BEF5-CC1503A151B0}" srcOrd="1" destOrd="0" presId="urn:microsoft.com/office/officeart/2005/8/layout/vProcess5"/>
    <dgm:cxn modelId="{2BC9F7AE-A247-4940-A835-E073363ADC99}" type="presParOf" srcId="{C476E156-06DD-410D-913D-F7F99A6A1462}" destId="{F3242F06-CCC9-42EB-B416-CD97A8918D0E}" srcOrd="0" destOrd="0" presId="urn:microsoft.com/office/officeart/2005/8/layout/vProcess5"/>
    <dgm:cxn modelId="{6ABDC209-12A8-466E-A625-D3276BB758B0}" type="presParOf" srcId="{C476E156-06DD-410D-913D-F7F99A6A1462}" destId="{E17503D0-8EE3-4BE6-8BD2-29C31CCB8976}" srcOrd="1" destOrd="0" presId="urn:microsoft.com/office/officeart/2005/8/layout/vProcess5"/>
    <dgm:cxn modelId="{5C5FDF54-B628-4687-B003-F44641470B8C}" type="presParOf" srcId="{C476E156-06DD-410D-913D-F7F99A6A1462}" destId="{A29C6371-41EC-4958-8855-451F857F5B58}" srcOrd="2" destOrd="0" presId="urn:microsoft.com/office/officeart/2005/8/layout/vProcess5"/>
    <dgm:cxn modelId="{7B78E8D1-0907-46A7-95A8-6329178D3D0E}" type="presParOf" srcId="{C476E156-06DD-410D-913D-F7F99A6A1462}" destId="{EEE8E7F0-4A19-45A7-8E89-B7372D43061F}" srcOrd="3" destOrd="0" presId="urn:microsoft.com/office/officeart/2005/8/layout/vProcess5"/>
    <dgm:cxn modelId="{877CACA2-3184-4456-AD44-BC5C431C2762}" type="presParOf" srcId="{C476E156-06DD-410D-913D-F7F99A6A1462}" destId="{D4EE9723-7F31-460E-BCF2-D523BC874621}" srcOrd="4" destOrd="0" presId="urn:microsoft.com/office/officeart/2005/8/layout/vProcess5"/>
    <dgm:cxn modelId="{195945BF-2FFF-4E66-8137-040B346157C1}" type="presParOf" srcId="{C476E156-06DD-410D-913D-F7F99A6A1462}" destId="{7EC08DC1-EE03-4A53-9B29-90D80E9A3E96}" srcOrd="5" destOrd="0" presId="urn:microsoft.com/office/officeart/2005/8/layout/vProcess5"/>
    <dgm:cxn modelId="{046BCE83-36E9-401F-B644-2C4756345F0D}" type="presParOf" srcId="{C476E156-06DD-410D-913D-F7F99A6A1462}" destId="{E82CE5E3-444F-484F-9BA1-B74E54F50627}" srcOrd="6" destOrd="0" presId="urn:microsoft.com/office/officeart/2005/8/layout/vProcess5"/>
    <dgm:cxn modelId="{B6DF6B7E-4B7E-490E-A75C-845F00231647}" type="presParOf" srcId="{C476E156-06DD-410D-913D-F7F99A6A1462}" destId="{1B2D1097-0134-4883-9FF3-EEC5A3E6E49F}" srcOrd="7" destOrd="0" presId="urn:microsoft.com/office/officeart/2005/8/layout/vProcess5"/>
    <dgm:cxn modelId="{F0E7CAB4-1732-4E87-AB71-6186C578BFCF}" type="presParOf" srcId="{C476E156-06DD-410D-913D-F7F99A6A1462}" destId="{3AFBE80F-788A-4B48-BEFF-CC53E3DED1E8}" srcOrd="8" destOrd="0" presId="urn:microsoft.com/office/officeart/2005/8/layout/vProcess5"/>
    <dgm:cxn modelId="{4F6EA587-4BED-4E5B-9A12-B8F59E3CCD39}" type="presParOf" srcId="{C476E156-06DD-410D-913D-F7F99A6A1462}" destId="{ED223FF4-52BB-4650-8C94-29D3EFC455D4}" srcOrd="9" destOrd="0" presId="urn:microsoft.com/office/officeart/2005/8/layout/vProcess5"/>
    <dgm:cxn modelId="{413DB875-76AE-4048-A176-6A60F4B56A05}" type="presParOf" srcId="{C476E156-06DD-410D-913D-F7F99A6A1462}" destId="{6E277632-57B9-4336-BEF5-CC1503A151B0}" srcOrd="10" destOrd="0" presId="urn:microsoft.com/office/officeart/2005/8/layout/vProcess5"/>
    <dgm:cxn modelId="{239C4E56-9283-448B-BDD1-4AFB3A91CFCD}" type="presParOf" srcId="{C476E156-06DD-410D-913D-F7F99A6A1462}" destId="{960C9E78-6A5F-487A-80CC-3522D34A921B}" srcOrd="11" destOrd="0" presId="urn:microsoft.com/office/officeart/2005/8/layout/vProcess5"/>
    <dgm:cxn modelId="{AFF951CF-FD26-429B-B8EC-A6CB2F535E01}" type="presParOf" srcId="{C476E156-06DD-410D-913D-F7F99A6A1462}" destId="{A787702D-9959-4366-93E2-4607FBB1473C}" srcOrd="12" destOrd="0" presId="urn:microsoft.com/office/officeart/2005/8/layout/vProcess5"/>
    <dgm:cxn modelId="{99EFB409-B010-4351-A022-F74D2CFB3E0B}" type="presParOf" srcId="{C476E156-06DD-410D-913D-F7F99A6A1462}" destId="{6E502401-542F-4F12-9D9B-8B8F92A62C52}" srcOrd="13" destOrd="0" presId="urn:microsoft.com/office/officeart/2005/8/layout/vProcess5"/>
    <dgm:cxn modelId="{2117953C-5389-47C7-B59C-7C2746CBD0DF}" type="presParOf" srcId="{C476E156-06DD-410D-913D-F7F99A6A1462}" destId="{96611577-3C6A-45CE-88B8-ABDB31ABFE4F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9298C-E867-4F55-BD5B-A393F590BFDE}">
      <dsp:nvSpPr>
        <dsp:cNvPr id="0" name=""/>
        <dsp:cNvSpPr/>
      </dsp:nvSpPr>
      <dsp:spPr>
        <a:xfrm>
          <a:off x="0" y="652"/>
          <a:ext cx="8229600" cy="46331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>
              <a:latin typeface="Arial" panose="020B0604020202020204" pitchFamily="34" charset="0"/>
              <a:cs typeface="Arial" panose="020B0604020202020204" pitchFamily="34" charset="0"/>
            </a:rPr>
            <a:t>National economic, regional/rural development – FDI  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617" y="23269"/>
        <a:ext cx="8184366" cy="418085"/>
      </dsp:txXfrm>
    </dsp:sp>
    <dsp:sp modelId="{08B38B0E-CC62-4406-A034-55AA0D288E40}">
      <dsp:nvSpPr>
        <dsp:cNvPr id="0" name=""/>
        <dsp:cNvSpPr/>
      </dsp:nvSpPr>
      <dsp:spPr>
        <a:xfrm>
          <a:off x="0" y="533092"/>
          <a:ext cx="8229600" cy="463319"/>
        </a:xfrm>
        <a:prstGeom prst="roundRect">
          <a:avLst/>
        </a:prstGeom>
        <a:solidFill>
          <a:schemeClr val="accent3">
            <a:hueOff val="1250029"/>
            <a:satOff val="-1876"/>
            <a:lumOff val="-3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>
              <a:latin typeface="Arial" panose="020B0604020202020204" pitchFamily="34" charset="0"/>
              <a:cs typeface="Arial" panose="020B0604020202020204" pitchFamily="34" charset="0"/>
            </a:rPr>
            <a:t>Food Wise, Origin Green, </a:t>
          </a:r>
          <a:r>
            <a:rPr lang="en-IE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Agri</a:t>
          </a:r>
          <a:r>
            <a:rPr lang="en-IE" sz="2000" kern="1200" dirty="0">
              <a:latin typeface="Arial" panose="020B0604020202020204" pitchFamily="34" charset="0"/>
              <a:cs typeface="Arial" panose="020B0604020202020204" pitchFamily="34" charset="0"/>
            </a:rPr>
            <a:t>-expansion – national policy.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617" y="555709"/>
        <a:ext cx="8184366" cy="418085"/>
      </dsp:txXfrm>
    </dsp:sp>
    <dsp:sp modelId="{E504FE7B-9655-48C5-B6F0-6E8BDE1D0DC2}">
      <dsp:nvSpPr>
        <dsp:cNvPr id="0" name=""/>
        <dsp:cNvSpPr/>
      </dsp:nvSpPr>
      <dsp:spPr>
        <a:xfrm>
          <a:off x="0" y="1553275"/>
          <a:ext cx="8229600" cy="463319"/>
        </a:xfrm>
        <a:prstGeom prst="roundRect">
          <a:avLst/>
        </a:prstGeom>
        <a:solidFill>
          <a:schemeClr val="accent3">
            <a:hueOff val="2500059"/>
            <a:satOff val="-3751"/>
            <a:lumOff val="-6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>
              <a:latin typeface="Arial" panose="020B0604020202020204" pitchFamily="34" charset="0"/>
              <a:cs typeface="Arial" panose="020B0604020202020204" pitchFamily="34" charset="0"/>
            </a:rPr>
            <a:t>Regulatory Responsibility- national &amp; EU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617" y="1575892"/>
        <a:ext cx="8184366" cy="418085"/>
      </dsp:txXfrm>
    </dsp:sp>
    <dsp:sp modelId="{3A52E85A-0E5D-426D-9C86-A9FBC93F8375}">
      <dsp:nvSpPr>
        <dsp:cNvPr id="0" name=""/>
        <dsp:cNvSpPr/>
      </dsp:nvSpPr>
      <dsp:spPr>
        <a:xfrm>
          <a:off x="0" y="983008"/>
          <a:ext cx="8229600" cy="463319"/>
        </a:xfrm>
        <a:prstGeom prst="round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International Market Demand for Sustainable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Agri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Product.</a:t>
          </a:r>
        </a:p>
      </dsp:txBody>
      <dsp:txXfrm>
        <a:off x="22617" y="1005625"/>
        <a:ext cx="8184366" cy="418085"/>
      </dsp:txXfrm>
    </dsp:sp>
    <dsp:sp modelId="{3787F550-CDD8-460C-AD5C-4126C915179C}">
      <dsp:nvSpPr>
        <dsp:cNvPr id="0" name=""/>
        <dsp:cNvSpPr/>
      </dsp:nvSpPr>
      <dsp:spPr>
        <a:xfrm>
          <a:off x="0" y="2130412"/>
          <a:ext cx="8229600" cy="463319"/>
        </a:xfrm>
        <a:prstGeom prst="roundRect">
          <a:avLst/>
        </a:prstGeom>
        <a:solidFill>
          <a:schemeClr val="accent3">
            <a:hueOff val="5000117"/>
            <a:satOff val="-7502"/>
            <a:lumOff val="-12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Catchment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Mgt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Approaches, DHPCLG Water Policies &amp;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Mgt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Structures</a:t>
          </a:r>
        </a:p>
      </dsp:txBody>
      <dsp:txXfrm>
        <a:off x="22617" y="2153029"/>
        <a:ext cx="8184366" cy="418085"/>
      </dsp:txXfrm>
    </dsp:sp>
    <dsp:sp modelId="{7E318710-C508-4F76-9C24-EBEA9CB2BD51}">
      <dsp:nvSpPr>
        <dsp:cNvPr id="0" name=""/>
        <dsp:cNvSpPr/>
      </dsp:nvSpPr>
      <dsp:spPr>
        <a:xfrm>
          <a:off x="0" y="2662852"/>
          <a:ext cx="8229600" cy="463319"/>
        </a:xfrm>
        <a:prstGeom prst="roundRect">
          <a:avLst/>
        </a:prstGeom>
        <a:solidFill>
          <a:schemeClr val="accent3">
            <a:hueOff val="6250147"/>
            <a:satOff val="-9378"/>
            <a:lumOff val="-15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EPA State of the Environment Report -EPA Catchments.ie</a:t>
          </a:r>
        </a:p>
      </dsp:txBody>
      <dsp:txXfrm>
        <a:off x="22617" y="2685469"/>
        <a:ext cx="8184366" cy="418085"/>
      </dsp:txXfrm>
    </dsp:sp>
    <dsp:sp modelId="{B1C97E42-44DC-4BFD-B21D-8D8D4492AFF3}">
      <dsp:nvSpPr>
        <dsp:cNvPr id="0" name=""/>
        <dsp:cNvSpPr/>
      </dsp:nvSpPr>
      <dsp:spPr>
        <a:xfrm>
          <a:off x="0" y="3195292"/>
          <a:ext cx="8229600" cy="463319"/>
        </a:xfrm>
        <a:prstGeom prst="round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Tams/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Glas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 Sustainable Dairy Assurance Scheme.</a:t>
          </a:r>
        </a:p>
      </dsp:txBody>
      <dsp:txXfrm>
        <a:off x="22617" y="3217909"/>
        <a:ext cx="8184366" cy="418085"/>
      </dsp:txXfrm>
    </dsp:sp>
    <dsp:sp modelId="{A6E192AC-3BCE-49DF-8337-4F19E0EC2BD5}">
      <dsp:nvSpPr>
        <dsp:cNvPr id="0" name=""/>
        <dsp:cNvSpPr/>
      </dsp:nvSpPr>
      <dsp:spPr>
        <a:xfrm>
          <a:off x="0" y="3728896"/>
          <a:ext cx="8229600" cy="463319"/>
        </a:xfrm>
        <a:prstGeom prst="roundRect">
          <a:avLst/>
        </a:prstGeom>
        <a:solidFill>
          <a:schemeClr val="accent3">
            <a:hueOff val="8750205"/>
            <a:satOff val="-13129"/>
            <a:lumOff val="-21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Teagasc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Nutrient Management Planning System- </a:t>
          </a:r>
          <a:r>
            <a:rPr lang="en-US" sz="2000" kern="1200" dirty="0" err="1">
              <a:latin typeface="Arial" panose="020B0604020202020204" pitchFamily="34" charset="0"/>
              <a:cs typeface="Arial" panose="020B0604020202020204" pitchFamily="34" charset="0"/>
            </a:rPr>
            <a:t>Teagasc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 Soil Fertility</a:t>
          </a:r>
        </a:p>
      </dsp:txBody>
      <dsp:txXfrm>
        <a:off x="22617" y="3751513"/>
        <a:ext cx="8184366" cy="418085"/>
      </dsp:txXfrm>
    </dsp:sp>
    <dsp:sp modelId="{AD68831B-CE3A-414D-B493-817D6EE72C20}">
      <dsp:nvSpPr>
        <dsp:cNvPr id="0" name=""/>
        <dsp:cNvSpPr/>
      </dsp:nvSpPr>
      <dsp:spPr>
        <a:xfrm>
          <a:off x="0" y="4234004"/>
          <a:ext cx="8229600" cy="463319"/>
        </a:xfrm>
        <a:prstGeom prst="roundRect">
          <a:avLst/>
        </a:prstGeom>
        <a:solidFill>
          <a:schemeClr val="accent3">
            <a:hueOff val="10000235"/>
            <a:satOff val="-15004"/>
            <a:lumOff val="-24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Market Volatility - improve economic sustainability for farmers.</a:t>
          </a:r>
        </a:p>
      </dsp:txBody>
      <dsp:txXfrm>
        <a:off x="22617" y="4256621"/>
        <a:ext cx="8184366" cy="418085"/>
      </dsp:txXfrm>
    </dsp:sp>
    <dsp:sp modelId="{F78FA7A3-7476-4ACA-B89F-807A58780D68}">
      <dsp:nvSpPr>
        <dsp:cNvPr id="0" name=""/>
        <dsp:cNvSpPr/>
      </dsp:nvSpPr>
      <dsp:spPr>
        <a:xfrm>
          <a:off x="0" y="4792611"/>
          <a:ext cx="8229600" cy="463319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An integrating Framework – the Dairy Sustainability Initiative - DSI</a:t>
          </a:r>
        </a:p>
      </dsp:txBody>
      <dsp:txXfrm>
        <a:off x="22617" y="4815228"/>
        <a:ext cx="8184366" cy="4180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DF020-3003-462F-B5CA-6953E078A8DA}">
      <dsp:nvSpPr>
        <dsp:cNvPr id="0" name=""/>
        <dsp:cNvSpPr/>
      </dsp:nvSpPr>
      <dsp:spPr>
        <a:xfrm>
          <a:off x="4229100" y="3086100"/>
          <a:ext cx="3771900" cy="377190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/>
            <a:t>Environmental Outcomes</a:t>
          </a:r>
          <a:endParaRPr lang="en-IE" sz="2800" kern="1200" dirty="0"/>
        </a:p>
      </dsp:txBody>
      <dsp:txXfrm>
        <a:off x="4987420" y="3969650"/>
        <a:ext cx="2255260" cy="1938834"/>
      </dsp:txXfrm>
    </dsp:sp>
    <dsp:sp modelId="{10A34B66-6F3C-4976-AF95-D07A6BBABF3D}">
      <dsp:nvSpPr>
        <dsp:cNvPr id="0" name=""/>
        <dsp:cNvSpPr/>
      </dsp:nvSpPr>
      <dsp:spPr>
        <a:xfrm>
          <a:off x="2034540" y="2194560"/>
          <a:ext cx="2743200" cy="274320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/>
            <a:t>Farmer Incomes</a:t>
          </a:r>
          <a:endParaRPr lang="en-IE" sz="2900" kern="1200" dirty="0"/>
        </a:p>
      </dsp:txBody>
      <dsp:txXfrm>
        <a:off x="2725149" y="2889343"/>
        <a:ext cx="1361982" cy="1353634"/>
      </dsp:txXfrm>
    </dsp:sp>
    <dsp:sp modelId="{E82D26E2-9E9A-4AF3-9E2C-C8EF76E5AA0D}">
      <dsp:nvSpPr>
        <dsp:cNvPr id="0" name=""/>
        <dsp:cNvSpPr/>
      </dsp:nvSpPr>
      <dsp:spPr>
        <a:xfrm rot="20700000">
          <a:off x="3571011" y="302031"/>
          <a:ext cx="2687776" cy="2687776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/>
            <a:t>Company Sustainability</a:t>
          </a:r>
          <a:endParaRPr lang="en-IE" sz="2100" kern="1200" dirty="0"/>
        </a:p>
      </dsp:txBody>
      <dsp:txXfrm rot="-20700000">
        <a:off x="4160520" y="891540"/>
        <a:ext cx="1508760" cy="1508760"/>
      </dsp:txXfrm>
    </dsp:sp>
    <dsp:sp modelId="{94B7D119-E9D1-4BF4-A094-57BC008134E4}">
      <dsp:nvSpPr>
        <dsp:cNvPr id="0" name=""/>
        <dsp:cNvSpPr/>
      </dsp:nvSpPr>
      <dsp:spPr>
        <a:xfrm>
          <a:off x="3969260" y="2499588"/>
          <a:ext cx="4828032" cy="4828032"/>
        </a:xfrm>
        <a:prstGeom prst="circularArrow">
          <a:avLst>
            <a:gd name="adj1" fmla="val 4687"/>
            <a:gd name="adj2" fmla="val 299029"/>
            <a:gd name="adj3" fmla="val 2556741"/>
            <a:gd name="adj4" fmla="val 15776484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32CCC9-3161-4F15-8865-ADF50876A2D6}">
      <dsp:nvSpPr>
        <dsp:cNvPr id="0" name=""/>
        <dsp:cNvSpPr/>
      </dsp:nvSpPr>
      <dsp:spPr>
        <a:xfrm>
          <a:off x="1548724" y="1576162"/>
          <a:ext cx="3507867" cy="350786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2D1A08-6590-4985-BC7E-2116E6C4CB19}">
      <dsp:nvSpPr>
        <dsp:cNvPr id="0" name=""/>
        <dsp:cNvSpPr/>
      </dsp:nvSpPr>
      <dsp:spPr>
        <a:xfrm>
          <a:off x="2949301" y="-298123"/>
          <a:ext cx="3782187" cy="37821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BD0E5B-6A89-455D-BFCA-F1A9850CCB21}">
      <dsp:nvSpPr>
        <dsp:cNvPr id="0" name=""/>
        <dsp:cNvSpPr/>
      </dsp:nvSpPr>
      <dsp:spPr>
        <a:xfrm rot="5400000">
          <a:off x="-274476" y="277725"/>
          <a:ext cx="1829840" cy="12808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/>
            <a:t>1</a:t>
          </a:r>
          <a:endParaRPr lang="en-IE" sz="3600" kern="1200" dirty="0"/>
        </a:p>
      </dsp:txBody>
      <dsp:txXfrm rot="-5400000">
        <a:off x="0" y="643693"/>
        <a:ext cx="1280888" cy="548952"/>
      </dsp:txXfrm>
    </dsp:sp>
    <dsp:sp modelId="{93AE3B69-91A7-4E7B-BCDD-B8CEB13EA513}">
      <dsp:nvSpPr>
        <dsp:cNvPr id="0" name=""/>
        <dsp:cNvSpPr/>
      </dsp:nvSpPr>
      <dsp:spPr>
        <a:xfrm rot="5400000">
          <a:off x="4366226" y="-3082088"/>
          <a:ext cx="1189396" cy="73600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>
              <a:latin typeface="Arial" panose="020B0604020202020204" pitchFamily="34" charset="0"/>
              <a:cs typeface="Arial" panose="020B0604020202020204" pitchFamily="34" charset="0"/>
            </a:rPr>
            <a:t>Recognizing that environmental sustainability and economic sustainability are complementary</a:t>
          </a:r>
          <a:endParaRPr lang="en-IE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80889" y="61311"/>
        <a:ext cx="7302009" cy="1073272"/>
      </dsp:txXfrm>
    </dsp:sp>
    <dsp:sp modelId="{4630646B-A6D9-4617-99FF-50FC4AC25847}">
      <dsp:nvSpPr>
        <dsp:cNvPr id="0" name=""/>
        <dsp:cNvSpPr/>
      </dsp:nvSpPr>
      <dsp:spPr>
        <a:xfrm rot="5400000">
          <a:off x="-274476" y="1915839"/>
          <a:ext cx="1829840" cy="12808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/>
            <a:t>2</a:t>
          </a:r>
          <a:endParaRPr lang="en-IE" sz="3600" kern="1200" dirty="0"/>
        </a:p>
      </dsp:txBody>
      <dsp:txXfrm rot="-5400000">
        <a:off x="0" y="2281807"/>
        <a:ext cx="1280888" cy="548952"/>
      </dsp:txXfrm>
    </dsp:sp>
    <dsp:sp modelId="{BB572A00-3789-4F64-8E9C-141A9EB059AC}">
      <dsp:nvSpPr>
        <dsp:cNvPr id="0" name=""/>
        <dsp:cNvSpPr/>
      </dsp:nvSpPr>
      <dsp:spPr>
        <a:xfrm rot="5400000">
          <a:off x="4366226" y="-1443973"/>
          <a:ext cx="1189396" cy="73600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First Company Driven Approach Involving Whole of Government and Whole of Sector </a:t>
          </a:r>
          <a:endParaRPr lang="en-IE" sz="1900" kern="1200" dirty="0"/>
        </a:p>
      </dsp:txBody>
      <dsp:txXfrm rot="-5400000">
        <a:off x="1280889" y="1699426"/>
        <a:ext cx="7302009" cy="1073272"/>
      </dsp:txXfrm>
    </dsp:sp>
    <dsp:sp modelId="{B1CBD02A-52DA-4955-9BFC-AA0AE66C5DCD}">
      <dsp:nvSpPr>
        <dsp:cNvPr id="0" name=""/>
        <dsp:cNvSpPr/>
      </dsp:nvSpPr>
      <dsp:spPr>
        <a:xfrm rot="5400000">
          <a:off x="-274476" y="3553954"/>
          <a:ext cx="1829840" cy="12808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/>
            <a:t>3</a:t>
          </a:r>
          <a:endParaRPr lang="en-IE" sz="3600" kern="1200" dirty="0"/>
        </a:p>
      </dsp:txBody>
      <dsp:txXfrm rot="-5400000">
        <a:off x="0" y="3919922"/>
        <a:ext cx="1280888" cy="548952"/>
      </dsp:txXfrm>
    </dsp:sp>
    <dsp:sp modelId="{A31425F1-1026-4567-942A-A9645B90BC18}">
      <dsp:nvSpPr>
        <dsp:cNvPr id="0" name=""/>
        <dsp:cNvSpPr/>
      </dsp:nvSpPr>
      <dsp:spPr>
        <a:xfrm rot="5400000">
          <a:off x="4366226" y="194140"/>
          <a:ext cx="1189396" cy="73600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Address: Water, Soil &amp; Air quality, Climate change targets on a multi annual basis to achieve Food Wise Sustainability objectives</a:t>
          </a:r>
          <a:endParaRPr lang="en-I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80889" y="3337539"/>
        <a:ext cx="7302009" cy="10732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A0216F-A8D1-4668-8625-F320B7C55C60}">
      <dsp:nvSpPr>
        <dsp:cNvPr id="0" name=""/>
        <dsp:cNvSpPr/>
      </dsp:nvSpPr>
      <dsp:spPr>
        <a:xfrm>
          <a:off x="-6106540" y="-934303"/>
          <a:ext cx="7269206" cy="7269206"/>
        </a:xfrm>
        <a:prstGeom prst="blockArc">
          <a:avLst>
            <a:gd name="adj1" fmla="val 18900000"/>
            <a:gd name="adj2" fmla="val 2700000"/>
            <a:gd name="adj3" fmla="val 29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D2019A-439E-4F2D-8546-CD15EAE5E394}">
      <dsp:nvSpPr>
        <dsp:cNvPr id="0" name=""/>
        <dsp:cNvSpPr/>
      </dsp:nvSpPr>
      <dsp:spPr>
        <a:xfrm>
          <a:off x="508048" y="337429"/>
          <a:ext cx="7840591" cy="675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0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/>
            <a:t>Promotion -  Soil Nutrient Management Planning/Soil Fertility Improvement – Content agreed</a:t>
          </a:r>
          <a:endParaRPr lang="en-IE" sz="2000" kern="1200" dirty="0"/>
        </a:p>
      </dsp:txBody>
      <dsp:txXfrm>
        <a:off x="508048" y="337429"/>
        <a:ext cx="7840591" cy="675291"/>
      </dsp:txXfrm>
    </dsp:sp>
    <dsp:sp modelId="{BE0B38FB-30FA-4EFE-8E67-318048925C60}">
      <dsp:nvSpPr>
        <dsp:cNvPr id="0" name=""/>
        <dsp:cNvSpPr/>
      </dsp:nvSpPr>
      <dsp:spPr>
        <a:xfrm>
          <a:off x="85991" y="253018"/>
          <a:ext cx="844113" cy="844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1B042-030A-48F2-A58D-3369708ED93D}">
      <dsp:nvSpPr>
        <dsp:cNvPr id="0" name=""/>
        <dsp:cNvSpPr/>
      </dsp:nvSpPr>
      <dsp:spPr>
        <a:xfrm>
          <a:off x="991941" y="1350041"/>
          <a:ext cx="7356697" cy="675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0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/>
            <a:t>Promotion – Best Practice Farm Yard Waste Water- Content agreed</a:t>
          </a:r>
          <a:endParaRPr lang="en-IE" sz="2000" kern="1200" dirty="0"/>
        </a:p>
      </dsp:txBody>
      <dsp:txXfrm>
        <a:off x="991941" y="1350041"/>
        <a:ext cx="7356697" cy="675291"/>
      </dsp:txXfrm>
    </dsp:sp>
    <dsp:sp modelId="{839AE1E2-E44C-4353-9E1E-3031A9C47B0D}">
      <dsp:nvSpPr>
        <dsp:cNvPr id="0" name=""/>
        <dsp:cNvSpPr/>
      </dsp:nvSpPr>
      <dsp:spPr>
        <a:xfrm>
          <a:off x="569885" y="1265630"/>
          <a:ext cx="844113" cy="844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2647FD-5611-4BCD-AC9E-795DD599B882}">
      <dsp:nvSpPr>
        <dsp:cNvPr id="0" name=""/>
        <dsp:cNvSpPr/>
      </dsp:nvSpPr>
      <dsp:spPr>
        <a:xfrm>
          <a:off x="1140458" y="2362654"/>
          <a:ext cx="7208180" cy="675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0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/>
            <a:t>30 Pilot Farms x 6 IDIA Companies –learnings from </a:t>
          </a:r>
          <a:r>
            <a:rPr lang="en-GB" sz="2000" kern="1200" dirty="0" err="1"/>
            <a:t>Teagasc</a:t>
          </a:r>
          <a:r>
            <a:rPr lang="en-GB" sz="2000" kern="1200" dirty="0"/>
            <a:t> programmes -underway</a:t>
          </a:r>
          <a:endParaRPr lang="en-IE" sz="2000" kern="1200" dirty="0"/>
        </a:p>
      </dsp:txBody>
      <dsp:txXfrm>
        <a:off x="1140458" y="2362654"/>
        <a:ext cx="7208180" cy="675291"/>
      </dsp:txXfrm>
    </dsp:sp>
    <dsp:sp modelId="{FACF2B68-5B03-4377-A376-ECB07918E3D9}">
      <dsp:nvSpPr>
        <dsp:cNvPr id="0" name=""/>
        <dsp:cNvSpPr/>
      </dsp:nvSpPr>
      <dsp:spPr>
        <a:xfrm>
          <a:off x="718401" y="2278243"/>
          <a:ext cx="844113" cy="844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98D6D1-B2D7-49D2-9586-A10821DBDEEC}">
      <dsp:nvSpPr>
        <dsp:cNvPr id="0" name=""/>
        <dsp:cNvSpPr/>
      </dsp:nvSpPr>
      <dsp:spPr>
        <a:xfrm>
          <a:off x="991941" y="3375266"/>
          <a:ext cx="7356697" cy="675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0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/>
            <a:t>Funding of €1.6m for a 5 year programme being sought</a:t>
          </a:r>
        </a:p>
      </dsp:txBody>
      <dsp:txXfrm>
        <a:off x="991941" y="3375266"/>
        <a:ext cx="7356697" cy="675291"/>
      </dsp:txXfrm>
    </dsp:sp>
    <dsp:sp modelId="{218E3AA2-36FE-4047-AE12-3D0988974F1A}">
      <dsp:nvSpPr>
        <dsp:cNvPr id="0" name=""/>
        <dsp:cNvSpPr/>
      </dsp:nvSpPr>
      <dsp:spPr>
        <a:xfrm>
          <a:off x="569885" y="3290855"/>
          <a:ext cx="844113" cy="844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5256AF-47CD-4BD3-BD66-77DCD43AADDA}">
      <dsp:nvSpPr>
        <dsp:cNvPr id="0" name=""/>
        <dsp:cNvSpPr/>
      </dsp:nvSpPr>
      <dsp:spPr>
        <a:xfrm>
          <a:off x="508048" y="4387879"/>
          <a:ext cx="7840591" cy="6752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0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/>
            <a:t>Climate change strategy being prepared</a:t>
          </a:r>
        </a:p>
      </dsp:txBody>
      <dsp:txXfrm>
        <a:off x="508048" y="4387879"/>
        <a:ext cx="7840591" cy="675291"/>
      </dsp:txXfrm>
    </dsp:sp>
    <dsp:sp modelId="{D20FAA95-ED22-46D1-ADF1-0450F7A80634}">
      <dsp:nvSpPr>
        <dsp:cNvPr id="0" name=""/>
        <dsp:cNvSpPr/>
      </dsp:nvSpPr>
      <dsp:spPr>
        <a:xfrm>
          <a:off x="85991" y="4303468"/>
          <a:ext cx="844113" cy="844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503D0-8EE3-4BE6-8BD2-29C31CCB8976}">
      <dsp:nvSpPr>
        <dsp:cNvPr id="0" name=""/>
        <dsp:cNvSpPr/>
      </dsp:nvSpPr>
      <dsp:spPr>
        <a:xfrm>
          <a:off x="0" y="0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Pro-active partnership,  Collaborative, Whole of Sector, Whole of Govt, Industry led working with all stakeholders  to address  and seek to improve soil fertility/ nutrient management planning/water quality/climate change/clean air/ bio-diversity over a 5/6 year period. </a:t>
          </a:r>
        </a:p>
      </dsp:txBody>
      <dsp:txXfrm>
        <a:off x="23861" y="23861"/>
        <a:ext cx="5362379" cy="766951"/>
      </dsp:txXfrm>
    </dsp:sp>
    <dsp:sp modelId="{A29C6371-41EC-4958-8855-451F857F5B58}">
      <dsp:nvSpPr>
        <dsp:cNvPr id="0" name=""/>
        <dsp:cNvSpPr/>
      </dsp:nvSpPr>
      <dsp:spPr>
        <a:xfrm>
          <a:off x="442405" y="892693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National Dairy Sustainability Forum , Sectoral Technical Working Group and Farm Pilots Group to develop and implement  the  Integrating  Framework.    </a:t>
          </a:r>
        </a:p>
      </dsp:txBody>
      <dsp:txXfrm>
        <a:off x="466266" y="916554"/>
        <a:ext cx="5286330" cy="766951"/>
      </dsp:txXfrm>
    </dsp:sp>
    <dsp:sp modelId="{EEE8E7F0-4A19-45A7-8E89-B7372D43061F}">
      <dsp:nvSpPr>
        <dsp:cNvPr id="0" name=""/>
        <dsp:cNvSpPr/>
      </dsp:nvSpPr>
      <dsp:spPr>
        <a:xfrm>
          <a:off x="946404" y="1855644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Phase 1 being implemented – focus on water quality, climate change and ecology.  </a:t>
          </a:r>
        </a:p>
      </dsp:txBody>
      <dsp:txXfrm>
        <a:off x="970265" y="1879505"/>
        <a:ext cx="5286330" cy="766951"/>
      </dsp:txXfrm>
    </dsp:sp>
    <dsp:sp modelId="{D4EE9723-7F31-460E-BCF2-D523BC874621}">
      <dsp:nvSpPr>
        <dsp:cNvPr id="0" name=""/>
        <dsp:cNvSpPr/>
      </dsp:nvSpPr>
      <dsp:spPr>
        <a:xfrm>
          <a:off x="1419605" y="2783467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Phase 1 – promotion of on farm best practice by the Co-ops on NMP and on best farmyard practice and implementation farm pilots by six Co-ops with </a:t>
          </a:r>
          <a:r>
            <a:rPr lang="en-US" sz="1200" kern="1200" dirty="0" err="1"/>
            <a:t>Teagasc</a:t>
          </a:r>
          <a:r>
            <a:rPr lang="en-US" sz="1200" kern="1200" dirty="0"/>
            <a:t>.</a:t>
          </a:r>
        </a:p>
      </dsp:txBody>
      <dsp:txXfrm>
        <a:off x="1443466" y="2807328"/>
        <a:ext cx="5286330" cy="766951"/>
      </dsp:txXfrm>
    </dsp:sp>
    <dsp:sp modelId="{7EC08DC1-EE03-4A53-9B29-90D80E9A3E96}">
      <dsp:nvSpPr>
        <dsp:cNvPr id="0" name=""/>
        <dsp:cNvSpPr/>
      </dsp:nvSpPr>
      <dsp:spPr>
        <a:xfrm>
          <a:off x="1882542" y="3701008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Later phases with greater focus on Climate Change, Clean air and Bio-diversity.</a:t>
          </a:r>
          <a:endParaRPr lang="en-IE" sz="1200" kern="1200" dirty="0"/>
        </a:p>
      </dsp:txBody>
      <dsp:txXfrm>
        <a:off x="1906403" y="3724869"/>
        <a:ext cx="5286330" cy="766951"/>
      </dsp:txXfrm>
    </dsp:sp>
    <dsp:sp modelId="{E82CE5E3-444F-484F-9BA1-B74E54F50627}">
      <dsp:nvSpPr>
        <dsp:cNvPr id="0" name=""/>
        <dsp:cNvSpPr/>
      </dsp:nvSpPr>
      <dsp:spPr>
        <a:xfrm>
          <a:off x="5807254" y="595164"/>
          <a:ext cx="529537" cy="529537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926400" y="595164"/>
        <a:ext cx="291245" cy="398477"/>
      </dsp:txXfrm>
    </dsp:sp>
    <dsp:sp modelId="{1B2D1097-0134-4883-9FF3-EEC5A3E6E49F}">
      <dsp:nvSpPr>
        <dsp:cNvPr id="0" name=""/>
        <dsp:cNvSpPr/>
      </dsp:nvSpPr>
      <dsp:spPr>
        <a:xfrm>
          <a:off x="6280456" y="1522986"/>
          <a:ext cx="529537" cy="529537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2400" kern="1200"/>
        </a:p>
      </dsp:txBody>
      <dsp:txXfrm>
        <a:off x="6399602" y="1522986"/>
        <a:ext cx="291245" cy="398477"/>
      </dsp:txXfrm>
    </dsp:sp>
    <dsp:sp modelId="{3AFBE80F-788A-4B48-BEFF-CC53E3DED1E8}">
      <dsp:nvSpPr>
        <dsp:cNvPr id="0" name=""/>
        <dsp:cNvSpPr/>
      </dsp:nvSpPr>
      <dsp:spPr>
        <a:xfrm>
          <a:off x="6753658" y="2437231"/>
          <a:ext cx="529537" cy="529537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6872804" y="2437231"/>
        <a:ext cx="291245" cy="398477"/>
      </dsp:txXfrm>
    </dsp:sp>
    <dsp:sp modelId="{ED223FF4-52BB-4650-8C94-29D3EFC455D4}">
      <dsp:nvSpPr>
        <dsp:cNvPr id="0" name=""/>
        <dsp:cNvSpPr/>
      </dsp:nvSpPr>
      <dsp:spPr>
        <a:xfrm>
          <a:off x="7226860" y="3374105"/>
          <a:ext cx="529537" cy="529537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2400" kern="1200"/>
        </a:p>
      </dsp:txBody>
      <dsp:txXfrm>
        <a:off x="7346006" y="3374105"/>
        <a:ext cx="291245" cy="3984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503D0-8EE3-4BE6-8BD2-29C31CCB8976}">
      <dsp:nvSpPr>
        <dsp:cNvPr id="0" name=""/>
        <dsp:cNvSpPr/>
      </dsp:nvSpPr>
      <dsp:spPr>
        <a:xfrm>
          <a:off x="10328" y="28603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Dairy Sector Participation in New River Basin National </a:t>
          </a:r>
          <a:r>
            <a:rPr lang="en-US" sz="2100" kern="1200" dirty="0" err="1"/>
            <a:t>Mgt</a:t>
          </a:r>
          <a:r>
            <a:rPr lang="en-US" sz="2100" kern="1200" dirty="0"/>
            <a:t> Structures.</a:t>
          </a:r>
        </a:p>
      </dsp:txBody>
      <dsp:txXfrm>
        <a:off x="34189" y="52464"/>
        <a:ext cx="5362379" cy="766951"/>
      </dsp:txXfrm>
    </dsp:sp>
    <dsp:sp modelId="{A29C6371-41EC-4958-8855-451F857F5B58}">
      <dsp:nvSpPr>
        <dsp:cNvPr id="0" name=""/>
        <dsp:cNvSpPr/>
      </dsp:nvSpPr>
      <dsp:spPr>
        <a:xfrm>
          <a:off x="442405" y="892693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Roll out by Co-ops of learnings from pilots on a phased basis.       </a:t>
          </a:r>
          <a:endParaRPr lang="en-IE" sz="2100" kern="1200" dirty="0"/>
        </a:p>
      </dsp:txBody>
      <dsp:txXfrm>
        <a:off x="466266" y="916554"/>
        <a:ext cx="5286330" cy="766951"/>
      </dsp:txXfrm>
    </dsp:sp>
    <dsp:sp modelId="{EEE8E7F0-4A19-45A7-8E89-B7372D43061F}">
      <dsp:nvSpPr>
        <dsp:cNvPr id="0" name=""/>
        <dsp:cNvSpPr/>
      </dsp:nvSpPr>
      <dsp:spPr>
        <a:xfrm>
          <a:off x="946404" y="1855644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 </a:t>
          </a:r>
          <a:r>
            <a:rPr lang="en-IE" sz="2100" kern="1200" dirty="0"/>
            <a:t>On-going evaluation of learnings.</a:t>
          </a:r>
          <a:r>
            <a:rPr lang="en-US" sz="2100" kern="1200" dirty="0"/>
            <a:t> </a:t>
          </a:r>
          <a:endParaRPr lang="en-IE" sz="2100" kern="1200" dirty="0"/>
        </a:p>
      </dsp:txBody>
      <dsp:txXfrm>
        <a:off x="970265" y="1879505"/>
        <a:ext cx="5286330" cy="766951"/>
      </dsp:txXfrm>
    </dsp:sp>
    <dsp:sp modelId="{D4EE9723-7F31-460E-BCF2-D523BC874621}">
      <dsp:nvSpPr>
        <dsp:cNvPr id="0" name=""/>
        <dsp:cNvSpPr/>
      </dsp:nvSpPr>
      <dsp:spPr>
        <a:xfrm>
          <a:off x="1419605" y="2783467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Supporting Water Framework Directive, Climate Change, Bio-Diversity and Clean Air.</a:t>
          </a:r>
        </a:p>
      </dsp:txBody>
      <dsp:txXfrm>
        <a:off x="1443466" y="2807328"/>
        <a:ext cx="5286330" cy="766951"/>
      </dsp:txXfrm>
    </dsp:sp>
    <dsp:sp modelId="{7EC08DC1-EE03-4A53-9B29-90D80E9A3E96}">
      <dsp:nvSpPr>
        <dsp:cNvPr id="0" name=""/>
        <dsp:cNvSpPr/>
      </dsp:nvSpPr>
      <dsp:spPr>
        <a:xfrm>
          <a:off x="1882542" y="3701008"/>
          <a:ext cx="6336792" cy="814673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Supporting Food Wise, evolution/development of Origin Green.</a:t>
          </a:r>
          <a:endParaRPr lang="en-IE" sz="2100" kern="1200" dirty="0"/>
        </a:p>
      </dsp:txBody>
      <dsp:txXfrm>
        <a:off x="1906403" y="3724869"/>
        <a:ext cx="5286330" cy="766951"/>
      </dsp:txXfrm>
    </dsp:sp>
    <dsp:sp modelId="{E82CE5E3-444F-484F-9BA1-B74E54F50627}">
      <dsp:nvSpPr>
        <dsp:cNvPr id="0" name=""/>
        <dsp:cNvSpPr/>
      </dsp:nvSpPr>
      <dsp:spPr>
        <a:xfrm>
          <a:off x="5807254" y="595164"/>
          <a:ext cx="529537" cy="529537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926400" y="595164"/>
        <a:ext cx="291245" cy="398477"/>
      </dsp:txXfrm>
    </dsp:sp>
    <dsp:sp modelId="{1B2D1097-0134-4883-9FF3-EEC5A3E6E49F}">
      <dsp:nvSpPr>
        <dsp:cNvPr id="0" name=""/>
        <dsp:cNvSpPr/>
      </dsp:nvSpPr>
      <dsp:spPr>
        <a:xfrm>
          <a:off x="6280456" y="1522986"/>
          <a:ext cx="529537" cy="529537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3572285"/>
            <a:satOff val="-4598"/>
            <a:lumOff val="-358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3572285"/>
              <a:satOff val="-4598"/>
              <a:lumOff val="-3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2400" kern="1200"/>
        </a:p>
      </dsp:txBody>
      <dsp:txXfrm>
        <a:off x="6399602" y="1522986"/>
        <a:ext cx="291245" cy="398477"/>
      </dsp:txXfrm>
    </dsp:sp>
    <dsp:sp modelId="{3AFBE80F-788A-4B48-BEFF-CC53E3DED1E8}">
      <dsp:nvSpPr>
        <dsp:cNvPr id="0" name=""/>
        <dsp:cNvSpPr/>
      </dsp:nvSpPr>
      <dsp:spPr>
        <a:xfrm>
          <a:off x="6753658" y="2437231"/>
          <a:ext cx="529537" cy="529537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7144569"/>
            <a:satOff val="-9195"/>
            <a:lumOff val="-71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7144569"/>
              <a:satOff val="-9195"/>
              <a:lumOff val="-7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2400" kern="1200"/>
        </a:p>
      </dsp:txBody>
      <dsp:txXfrm>
        <a:off x="6872804" y="2437231"/>
        <a:ext cx="291245" cy="398477"/>
      </dsp:txXfrm>
    </dsp:sp>
    <dsp:sp modelId="{ED223FF4-52BB-4650-8C94-29D3EFC455D4}">
      <dsp:nvSpPr>
        <dsp:cNvPr id="0" name=""/>
        <dsp:cNvSpPr/>
      </dsp:nvSpPr>
      <dsp:spPr>
        <a:xfrm>
          <a:off x="7226860" y="3374105"/>
          <a:ext cx="529537" cy="529537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7346006" y="3374105"/>
        <a:ext cx="291245" cy="398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46" cy="4651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02" y="0"/>
            <a:ext cx="3038445" cy="4651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F3400-E333-4A8F-B29F-50FEE39F6AE4}" type="datetimeFigureOut">
              <a:rPr lang="en-IE" smtClean="0"/>
              <a:t>03/03/2017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711"/>
            <a:ext cx="3038446" cy="4651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02" y="8829711"/>
            <a:ext cx="3038445" cy="4651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9F26A-82DF-4E93-8CAF-5A541217BE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4867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38605" cy="464895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60" y="2"/>
            <a:ext cx="3038605" cy="464895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r">
              <a:defRPr sz="1200"/>
            </a:lvl1pPr>
          </a:lstStyle>
          <a:p>
            <a:fld id="{D1962843-1019-44FF-A569-D9FA94A46847}" type="datetimeFigureOut">
              <a:rPr lang="en-IE" smtClean="0"/>
              <a:t>03/03/2017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65" tIns="45533" rIns="91065" bIns="45533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4" y="4415754"/>
            <a:ext cx="5608975" cy="4184052"/>
          </a:xfrm>
          <a:prstGeom prst="rect">
            <a:avLst/>
          </a:prstGeom>
        </p:spPr>
        <p:txBody>
          <a:bodyPr vert="horz" lIns="91065" tIns="45533" rIns="91065" bIns="4553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0011"/>
            <a:ext cx="3038605" cy="464894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60" y="8830011"/>
            <a:ext cx="3038605" cy="464894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r">
              <a:defRPr sz="1200"/>
            </a:lvl1pPr>
          </a:lstStyle>
          <a:p>
            <a:fld id="{F79A22A8-07CD-4604-8AB0-8205A9D1F9B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1299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So following</a:t>
            </a:r>
            <a:r>
              <a:rPr lang="en-IE" baseline="0" dirty="0"/>
              <a:t> on from this backdrop, </a:t>
            </a:r>
            <a:r>
              <a:rPr lang="en-IE" dirty="0"/>
              <a:t>what IDIA</a:t>
            </a:r>
            <a:r>
              <a:rPr lang="en-IE" baseline="0" dirty="0"/>
              <a:t> does is to represent the interests of both Primary and secondary dairy manufacturers, including the specialised nutrition sector, in Ireland.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64C75-474F-4B46-A6F1-7E7D2B2B358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13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</a:t>
            </a:r>
            <a:r>
              <a:rPr lang="en-GB" baseline="0" dirty="0"/>
              <a:t> terms of the IDIA primary processors- we represent </a:t>
            </a:r>
            <a:r>
              <a:rPr lang="en-GB" dirty="0"/>
              <a:t>All of the major</a:t>
            </a:r>
            <a:r>
              <a:rPr lang="en-GB" baseline="0" dirty="0"/>
              <a:t> manufacturers of primary dairy products, such as milk powder, butter, cheese– a total of 11 across the Island of Ireland. We are particularly interested in the ingredient powders they produce for business to business purposes- such as milk, butter and cheese powder- and with the facilities to meet the capacity to produce for international markets – such as China. </a:t>
            </a:r>
          </a:p>
          <a:p>
            <a:r>
              <a:rPr lang="en-GB" baseline="0" dirty="0"/>
              <a:t>And many of whom you just saw as being involved in the DPTC innovation centre activity. </a:t>
            </a:r>
          </a:p>
          <a:p>
            <a:endParaRPr lang="en-GB" baseline="0" dirty="0"/>
          </a:p>
          <a:p>
            <a:endParaRPr lang="en-GB" dirty="0"/>
          </a:p>
          <a:p>
            <a:endParaRPr lang="en-GB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64C75-474F-4B46-A6F1-7E7D2B2B358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84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also represent 4</a:t>
            </a:r>
            <a:r>
              <a:rPr lang="en-GB" baseline="0" dirty="0"/>
              <a:t> secondary processors of value-added dairy products and ingredients such as specialised nutritional powders including infant formula and casein, targeted at the consumer market.   3 of the big 4 global industries are represented here- Mead Johnson being the other (and with that we do supply powders to Mead-Johnson). </a:t>
            </a:r>
          </a:p>
          <a:p>
            <a:endParaRPr lang="en-GB" baseline="0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There is obviously a big link between the primary and secondary processors and IDIA lies as a perfect conduit to transmit information among them. </a:t>
            </a:r>
            <a:endParaRPr lang="en-GB" dirty="0"/>
          </a:p>
          <a:p>
            <a:endParaRPr lang="en-GB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64C75-474F-4B46-A6F1-7E7D2B2B358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84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9A22A8-07CD-4604-8AB0-8205A9D1F9B1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530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BBACA-6CC1-4469-A73C-EF3D709EF569}" type="datetime1">
              <a:rPr lang="en-IE" smtClean="0"/>
              <a:t>03/03/2017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3464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03204-B6CB-4633-A7ED-43499780A9BB}" type="datetime1">
              <a:rPr lang="en-IE" smtClean="0"/>
              <a:t>03/03/2017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170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07AF-7BB4-4186-B897-64F7A65CFF0B}" type="datetime1">
              <a:rPr lang="en-IE" smtClean="0"/>
              <a:t>03/03/2017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6983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9D4DB-563B-4E23-A892-9A48501EDE87}" type="datetime1">
              <a:rPr lang="en-IE" smtClean="0"/>
              <a:t>03/03/2017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58477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A1BA5-1116-4A53-9836-FD0F0CB9B036}" type="datetime1">
              <a:rPr lang="en-IE" smtClean="0"/>
              <a:t>03/03/2017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56450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8B6DB-34BB-4A27-B888-1E4686ADE8B8}" type="datetime1">
              <a:rPr lang="en-IE" smtClean="0"/>
              <a:t>03/03/2017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39331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1490-EB20-4CDE-A1B8-74864CF71144}" type="datetime1">
              <a:rPr lang="en-IE" smtClean="0"/>
              <a:t>03/03/2017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0154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79F9B-A0E1-443C-A1E8-9A45EEF1972E}" type="datetime1">
              <a:rPr lang="en-IE" smtClean="0"/>
              <a:t>03/03/2017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0288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8B6C-CD71-4AC9-9285-B12A0199336F}" type="datetime1">
              <a:rPr lang="en-IE" smtClean="0"/>
              <a:t>03/03/2017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0213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6524-6ABF-4973-93D0-106373AD096B}" type="datetime1">
              <a:rPr lang="en-IE" smtClean="0"/>
              <a:t>03/03/2017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605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C28C1-963D-478A-959D-E6A6C32E4351}" type="datetime1">
              <a:rPr lang="en-IE" smtClean="0"/>
              <a:t>03/03/2017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83195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50529-83ED-4496-8992-8591436F317D}" type="datetime1">
              <a:rPr lang="en-IE" smtClean="0"/>
              <a:t>03/03/2017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4AA6A-A99A-47B9-8455-0ACAA0475ED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5579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www.google.ie/url?sa=i&amp;rct=j&amp;q=&amp;esrc=s&amp;frm=1&amp;source=images&amp;cd=&amp;cad=rja&amp;uact=8&amp;ved=0CAcQjRw&amp;url=http://hdimagelib.com/abbott%2Bnutrition%2Blogo&amp;ei=CR1bVbqKCoWS7Ab4y4CgBA&amp;bvm=bv.93564037,d.ZGU&amp;psig=AFQjCNG8XbQP-fV2nvO98CZvNfFVQ9pXBA&amp;ust=1432120964724115" TargetMode="External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ie/url?sa=i&amp;rct=j&amp;q=&amp;esrc=s&amp;frm=1&amp;source=images&amp;cd=&amp;cad=rja&amp;uact=8&amp;ved=0CAcQjRw&amp;url=http://www.medicalmanage.gr/wyeth_nutrition.asp&amp;ei=zB1bVerlMubW7Aa13oBg&amp;bvm=bv.93564037,d.ZGU&amp;psig=AFQjCNEygBWDFD1daT9By7X_9JRj8Z3aEQ&amp;ust=1432121159889231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The Environmental Challenge for Irish Dairy-</a:t>
            </a:r>
            <a:br>
              <a:rPr lang="en-GB" dirty="0"/>
            </a:br>
            <a:r>
              <a:rPr lang="en-GB" dirty="0"/>
              <a:t>A Common Proposal</a:t>
            </a:r>
            <a:endParaRPr lang="en-IE" dirty="0"/>
          </a:p>
        </p:txBody>
      </p:sp>
      <p:sp>
        <p:nvSpPr>
          <p:cNvPr id="5" name="Rectangle 4"/>
          <p:cNvSpPr/>
          <p:nvPr/>
        </p:nvSpPr>
        <p:spPr>
          <a:xfrm>
            <a:off x="-38810" y="0"/>
            <a:ext cx="9144000" cy="6858000"/>
          </a:xfrm>
          <a:prstGeom prst="rect">
            <a:avLst/>
          </a:prstGeom>
          <a:solidFill>
            <a:srgbClr val="7B1121"/>
          </a:solidFill>
          <a:ln>
            <a:solidFill>
              <a:srgbClr val="7B11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1217387"/>
            <a:ext cx="7772400" cy="4292580"/>
          </a:xfrm>
          <a:prstGeom prst="rect">
            <a:avLst/>
          </a:prstGeom>
          <a:solidFill>
            <a:srgbClr val="3C7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5" y="1484784"/>
            <a:ext cx="8020227" cy="21819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5400" b="1" kern="1200">
                <a:solidFill>
                  <a:srgbClr val="7B112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4400" dirty="0">
                <a:solidFill>
                  <a:schemeClr val="bg1"/>
                </a:solidFill>
              </a:rPr>
              <a:t>National </a:t>
            </a:r>
          </a:p>
          <a:p>
            <a:r>
              <a:rPr lang="en-GB" sz="4400" dirty="0">
                <a:solidFill>
                  <a:schemeClr val="bg1"/>
                </a:solidFill>
              </a:rPr>
              <a:t>Dairy Sustainability </a:t>
            </a:r>
          </a:p>
          <a:p>
            <a:r>
              <a:rPr lang="en-GB" sz="4400" dirty="0">
                <a:solidFill>
                  <a:schemeClr val="bg1"/>
                </a:solidFill>
              </a:rPr>
              <a:t>Initiative</a:t>
            </a:r>
            <a:endParaRPr lang="en-GB" sz="4400" dirty="0">
              <a:solidFill>
                <a:schemeClr val="bg1"/>
              </a:solidFill>
              <a:latin typeface="Helvetica"/>
              <a:cs typeface="Helvetica"/>
            </a:endParaRPr>
          </a:p>
          <a:p>
            <a:endParaRPr lang="en-GB" sz="4400" dirty="0">
              <a:solidFill>
                <a:schemeClr val="bg1"/>
              </a:solidFill>
              <a:latin typeface="Helvetica"/>
              <a:cs typeface="Helvetica"/>
            </a:endParaRPr>
          </a:p>
          <a:p>
            <a:r>
              <a:rPr lang="en-GB" sz="2800" dirty="0">
                <a:solidFill>
                  <a:schemeClr val="bg1"/>
                </a:solidFill>
                <a:latin typeface="Helvetica"/>
                <a:cs typeface="Helvetica"/>
              </a:rPr>
              <a:t>9 March </a:t>
            </a:r>
            <a:r>
              <a:rPr lang="en-GB" sz="2800" dirty="0" smtClean="0">
                <a:solidFill>
                  <a:schemeClr val="bg1"/>
                </a:solidFill>
                <a:latin typeface="Helvetica"/>
                <a:cs typeface="Helvetica"/>
              </a:rPr>
              <a:t>2017</a:t>
            </a:r>
          </a:p>
          <a:p>
            <a:pPr>
              <a:lnSpc>
                <a:spcPct val="100000"/>
              </a:lnSpc>
            </a:pPr>
            <a:r>
              <a:rPr lang="en-IE" sz="2400" kern="0" dirty="0" smtClean="0">
                <a:solidFill>
                  <a:schemeClr val="bg1"/>
                </a:solidFill>
                <a:latin typeface="Helvetica"/>
                <a:cs typeface="Helvetica"/>
              </a:rPr>
              <a:t>Presentation to Food Wise 2025 – </a:t>
            </a:r>
          </a:p>
          <a:p>
            <a:pPr>
              <a:lnSpc>
                <a:spcPct val="100000"/>
              </a:lnSpc>
            </a:pPr>
            <a:r>
              <a:rPr lang="en-IE" sz="2400" kern="0" dirty="0" smtClean="0">
                <a:solidFill>
                  <a:schemeClr val="bg1"/>
                </a:solidFill>
                <a:latin typeface="Helvetica"/>
                <a:cs typeface="Helvetica"/>
              </a:rPr>
              <a:t>High Level Implementation Group</a:t>
            </a:r>
            <a:endParaRPr lang="en-IE" sz="2400" kern="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8" name="Picture 7" descr="Irish_Dairy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049049" y="4869161"/>
            <a:ext cx="1056141" cy="17856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30529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11560" y="404664"/>
            <a:ext cx="3096344" cy="12527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/>
              <a:t>Dairy Sustainability </a:t>
            </a:r>
            <a:r>
              <a:rPr lang="en-IE"/>
              <a:t>Sectoral Working Group</a:t>
            </a:r>
            <a:endParaRPr lang="en-IE" dirty="0"/>
          </a:p>
          <a:p>
            <a:pPr algn="ctr"/>
            <a:r>
              <a:rPr lang="en-GB" sz="1400" dirty="0"/>
              <a:t>(Monthly Meetings)</a:t>
            </a:r>
            <a:endParaRPr lang="en-IE" sz="1400" dirty="0"/>
          </a:p>
        </p:txBody>
      </p:sp>
      <p:sp>
        <p:nvSpPr>
          <p:cNvPr id="8" name="Rounded Rectangle 7"/>
          <p:cNvSpPr/>
          <p:nvPr/>
        </p:nvSpPr>
        <p:spPr>
          <a:xfrm>
            <a:off x="5796136" y="2420887"/>
            <a:ext cx="2160240" cy="309634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/>
              <a:t>IFA</a:t>
            </a:r>
          </a:p>
          <a:p>
            <a:pPr algn="ctr"/>
            <a:r>
              <a:rPr lang="en-IE" dirty="0"/>
              <a:t>ICMSA</a:t>
            </a:r>
          </a:p>
          <a:p>
            <a:pPr algn="ctr"/>
            <a:r>
              <a:rPr lang="en-IE" dirty="0" err="1"/>
              <a:t>Macra</a:t>
            </a:r>
            <a:endParaRPr lang="en-IE" dirty="0"/>
          </a:p>
          <a:p>
            <a:pPr algn="ctr"/>
            <a:r>
              <a:rPr lang="en-IE" dirty="0"/>
              <a:t>ICOS</a:t>
            </a:r>
          </a:p>
          <a:p>
            <a:pPr algn="ctr"/>
            <a:r>
              <a:rPr lang="en-GB" dirty="0"/>
              <a:t>IDIA and 6 Co-ops</a:t>
            </a:r>
            <a:endParaRPr lang="en-IE" dirty="0"/>
          </a:p>
          <a:p>
            <a:pPr algn="ctr"/>
            <a:r>
              <a:rPr lang="en-IE" dirty="0"/>
              <a:t>DAFM</a:t>
            </a:r>
          </a:p>
          <a:p>
            <a:pPr algn="ctr"/>
            <a:r>
              <a:rPr lang="en-IE" dirty="0"/>
              <a:t>DHCPLG</a:t>
            </a:r>
          </a:p>
          <a:p>
            <a:pPr algn="ctr"/>
            <a:r>
              <a:rPr lang="en-IE" dirty="0"/>
              <a:t>EPA</a:t>
            </a:r>
          </a:p>
          <a:p>
            <a:pPr algn="ctr"/>
            <a:r>
              <a:rPr lang="en-IE" dirty="0" err="1"/>
              <a:t>Teagasc</a:t>
            </a:r>
            <a:endParaRPr lang="en-IE" dirty="0"/>
          </a:p>
          <a:p>
            <a:pPr algn="ctr"/>
            <a:r>
              <a:rPr lang="en-IE" dirty="0" err="1"/>
              <a:t>Bord</a:t>
            </a:r>
            <a:r>
              <a:rPr lang="en-IE" dirty="0"/>
              <a:t> Bia, NDC,</a:t>
            </a:r>
          </a:p>
          <a:p>
            <a:pPr algn="ctr"/>
            <a:r>
              <a:rPr lang="en-GB" dirty="0"/>
              <a:t>Local Authorities</a:t>
            </a:r>
            <a:endParaRPr lang="en-IE" dirty="0"/>
          </a:p>
        </p:txBody>
      </p:sp>
      <p:sp>
        <p:nvSpPr>
          <p:cNvPr id="9" name="Rounded Rectangle 8"/>
          <p:cNvSpPr/>
          <p:nvPr/>
        </p:nvSpPr>
        <p:spPr>
          <a:xfrm>
            <a:off x="611560" y="1664804"/>
            <a:ext cx="3096344" cy="385242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/>
              <a:t>IFA</a:t>
            </a:r>
          </a:p>
          <a:p>
            <a:pPr algn="ctr"/>
            <a:r>
              <a:rPr lang="en-IE" dirty="0"/>
              <a:t>ICMSA</a:t>
            </a:r>
          </a:p>
          <a:p>
            <a:pPr algn="ctr"/>
            <a:r>
              <a:rPr lang="en-IE" dirty="0" err="1"/>
              <a:t>Macra</a:t>
            </a:r>
            <a:endParaRPr lang="en-IE" dirty="0"/>
          </a:p>
          <a:p>
            <a:pPr algn="ctr"/>
            <a:r>
              <a:rPr lang="en-IE" dirty="0"/>
              <a:t>ICOS</a:t>
            </a:r>
          </a:p>
          <a:p>
            <a:pPr algn="ctr"/>
            <a:r>
              <a:rPr lang="en-GB" dirty="0"/>
              <a:t>IDIA</a:t>
            </a:r>
          </a:p>
          <a:p>
            <a:pPr algn="ctr"/>
            <a:r>
              <a:rPr lang="en-GB" dirty="0" err="1"/>
              <a:t>Teagasc</a:t>
            </a:r>
            <a:endParaRPr lang="en-GB" dirty="0"/>
          </a:p>
          <a:p>
            <a:pPr algn="ctr"/>
            <a:r>
              <a:rPr lang="en-GB" dirty="0" err="1"/>
              <a:t>Bord</a:t>
            </a:r>
            <a:r>
              <a:rPr lang="en-GB" dirty="0"/>
              <a:t> Bia</a:t>
            </a:r>
          </a:p>
          <a:p>
            <a:pPr algn="ctr"/>
            <a:r>
              <a:rPr lang="en-GB" dirty="0"/>
              <a:t>DAFM</a:t>
            </a:r>
          </a:p>
          <a:p>
            <a:pPr algn="ctr"/>
            <a:r>
              <a:rPr lang="en-GB" dirty="0" err="1"/>
              <a:t>Aurivo,Carbery,Dairygold</a:t>
            </a:r>
            <a:r>
              <a:rPr lang="en-GB" dirty="0"/>
              <a:t>,</a:t>
            </a:r>
          </a:p>
          <a:p>
            <a:pPr algn="ctr"/>
            <a:r>
              <a:rPr lang="en-GB" dirty="0"/>
              <a:t>Glanbia, </a:t>
            </a:r>
            <a:r>
              <a:rPr lang="en-GB" dirty="0" err="1"/>
              <a:t>Ornua</a:t>
            </a:r>
            <a:r>
              <a:rPr lang="en-GB" dirty="0"/>
              <a:t>, Lakeland, Kerry, NDC </a:t>
            </a:r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IE" dirty="0"/>
          </a:p>
          <a:p>
            <a:pPr algn="ctr"/>
            <a:endParaRPr lang="en-IE" dirty="0"/>
          </a:p>
        </p:txBody>
      </p:sp>
      <p:sp>
        <p:nvSpPr>
          <p:cNvPr id="16" name="Rounded Rectangle 15"/>
          <p:cNvSpPr/>
          <p:nvPr/>
        </p:nvSpPr>
        <p:spPr>
          <a:xfrm>
            <a:off x="5796136" y="1516571"/>
            <a:ext cx="2160240" cy="8918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/>
              <a:t>Dairy Sustainability Forum</a:t>
            </a:r>
          </a:p>
          <a:p>
            <a:pPr algn="ctr"/>
            <a:r>
              <a:rPr lang="en-GB" sz="1400" dirty="0"/>
              <a:t>(4 meetings a year)</a:t>
            </a:r>
            <a:endParaRPr lang="en-IE" sz="1400" dirty="0"/>
          </a:p>
        </p:txBody>
      </p:sp>
      <p:sp>
        <p:nvSpPr>
          <p:cNvPr id="2" name="Curved Right Arrow 1"/>
          <p:cNvSpPr/>
          <p:nvPr/>
        </p:nvSpPr>
        <p:spPr>
          <a:xfrm rot="16200000">
            <a:off x="4207958" y="4009068"/>
            <a:ext cx="1232143" cy="424847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98477">
            <a:off x="3653689" y="21069"/>
            <a:ext cx="4219575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10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42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80220942"/>
              </p:ext>
            </p:extLst>
          </p:nvPr>
        </p:nvGraphicFramePr>
        <p:xfrm>
          <a:off x="467544" y="1124744"/>
          <a:ext cx="842493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1877547" y="332656"/>
            <a:ext cx="5388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2017 DSI targets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11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94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/>
              <a:t>Summary – Dairy Sustainability  Initiative - an Integrating Framework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631629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12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/>
              <a:t>Summary - Dairy Sustainability Initiative – an Integrating Framework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951258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13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5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3140968"/>
            <a:ext cx="5544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 smtClean="0">
                <a:latin typeface="+mj-lt"/>
              </a:rPr>
              <a:t>Thank You </a:t>
            </a:r>
            <a:endParaRPr lang="en-GB" sz="8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3589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0057"/>
            <a:ext cx="914400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864096"/>
          </a:xfrm>
        </p:spPr>
        <p:txBody>
          <a:bodyPr/>
          <a:lstStyle/>
          <a:p>
            <a:pPr algn="ctr"/>
            <a:r>
              <a:rPr lang="en-IE" sz="3600" dirty="0">
                <a:latin typeface="Arial" panose="020B0604020202020204" pitchFamily="34" charset="0"/>
                <a:cs typeface="Arial" panose="020B0604020202020204" pitchFamily="34" charset="0"/>
              </a:rPr>
              <a:t>IDIA – Who we 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151216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IE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IDIA </a:t>
            </a:r>
            <a:r>
              <a:rPr lang="en-GB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represents </a:t>
            </a: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en-GB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and Secondary</a:t>
            </a:r>
            <a:r>
              <a:rPr lang="en-GB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Dairy Manufacturers including the Specialised Nutrition sector</a:t>
            </a:r>
            <a:br>
              <a:rPr lang="en-GB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Ireland</a:t>
            </a:r>
            <a:endParaRPr lang="en-IE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Z:\IDIA new templates and  logos\Irish_Dairy_colour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55112"/>
            <a:ext cx="1440160" cy="249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2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33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268913"/>
            <a:ext cx="9144000" cy="15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499772"/>
            <a:ext cx="9144000" cy="1512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5400" b="1" kern="1200">
                <a:solidFill>
                  <a:srgbClr val="7B112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3600" dirty="0"/>
              <a:t>IDIA Primary Processors</a:t>
            </a:r>
            <a:endParaRPr lang="en-IE" sz="3600" b="0" dirty="0"/>
          </a:p>
        </p:txBody>
      </p:sp>
      <p:pic>
        <p:nvPicPr>
          <p:cNvPr id="10" name="Picture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4689" y="1898405"/>
            <a:ext cx="1562796" cy="776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 rotWithShape="1">
          <a:blip r:embed="rId5"/>
          <a:srcRect t="-1" r="-829" b="51060"/>
          <a:stretch/>
        </p:blipFill>
        <p:spPr bwMode="auto">
          <a:xfrm>
            <a:off x="2962148" y="1898405"/>
            <a:ext cx="1771692" cy="844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05632" y="1771022"/>
            <a:ext cx="1634736" cy="90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 rotWithShape="1">
          <a:blip r:embed="rId7"/>
          <a:srcRect t="-2" r="11255" b="25143"/>
          <a:stretch/>
        </p:blipFill>
        <p:spPr bwMode="auto">
          <a:xfrm>
            <a:off x="115079" y="3219635"/>
            <a:ext cx="1975633" cy="9995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8"/>
          <a:srcRect t="-2" b="18850"/>
          <a:stretch/>
        </p:blipFill>
        <p:spPr bwMode="auto">
          <a:xfrm>
            <a:off x="2580759" y="3366690"/>
            <a:ext cx="1940424" cy="8634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Logo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9641" y="3449276"/>
            <a:ext cx="1453437" cy="73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13373" y="3637049"/>
            <a:ext cx="1602959" cy="582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H:\121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90285" y="5239704"/>
            <a:ext cx="1717470" cy="69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/>
          <p:cNvPicPr/>
          <p:nvPr/>
        </p:nvPicPr>
        <p:blipFill rotWithShape="1">
          <a:blip r:embed="rId12"/>
          <a:srcRect b="15419"/>
          <a:stretch/>
        </p:blipFill>
        <p:spPr bwMode="auto">
          <a:xfrm>
            <a:off x="3821954" y="5030579"/>
            <a:ext cx="1823771" cy="9133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04248" y="5216503"/>
            <a:ext cx="1453437" cy="670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2" descr="https://www.dkit.ie/sites/default/files/styles/wide_card/public/Dairygold.jpg?itok=sBwBVCE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https://www.dkit.ie/sites/default/files/styles/wide_card/public/Dairygold.jpg?itok=sBwBVCE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24" name="Picture 23"/>
          <p:cNvPicPr/>
          <p:nvPr/>
        </p:nvPicPr>
        <p:blipFill rotWithShape="1">
          <a:blip r:embed="rId8"/>
          <a:srcRect t="-2" b="18850"/>
          <a:stretch/>
        </p:blipFill>
        <p:spPr bwMode="auto">
          <a:xfrm>
            <a:off x="2580759" y="3400399"/>
            <a:ext cx="1940424" cy="8634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Logo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9641" y="3482985"/>
            <a:ext cx="1453437" cy="73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13373" y="3670758"/>
            <a:ext cx="1602959" cy="582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372" y="2011940"/>
            <a:ext cx="1750031" cy="93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3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05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ahead.ie/userfiles/images/company%20logos/abbott(1)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0" y="2011940"/>
            <a:ext cx="3168289" cy="101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05268"/>
            <a:ext cx="2060901" cy="144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http://www.medicalmanage.gr/uploads/image/Wyeth_Nutrition-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459" y="4258898"/>
            <a:ext cx="4469494" cy="91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8"/>
          <a:srcRect t="-2" b="18850"/>
          <a:stretch/>
        </p:blipFill>
        <p:spPr bwMode="auto">
          <a:xfrm>
            <a:off x="1111170" y="3857682"/>
            <a:ext cx="2169065" cy="1314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0" y="499772"/>
            <a:ext cx="9144000" cy="1512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5400" b="1" kern="1200">
                <a:solidFill>
                  <a:srgbClr val="7B112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3600" dirty="0"/>
              <a:t>IDIA Secondary Processors</a:t>
            </a:r>
            <a:endParaRPr lang="en-IE" sz="3600" b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8" y="5268913"/>
            <a:ext cx="9144000" cy="15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4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95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Food Wise 2025 – Market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  <a:blipFill dpi="0" rotWithShape="1">
            <a:blip r:embed="rId2">
              <a:alphaModFix amt="27000"/>
            </a:blip>
            <a:srcRect/>
            <a:stretch>
              <a:fillRect/>
            </a:stretch>
          </a:blipFill>
        </p:spPr>
        <p:txBody>
          <a:bodyPr>
            <a:normAutofit fontScale="85000" lnSpcReduction="20000"/>
          </a:bodyPr>
          <a:lstStyle/>
          <a:p>
            <a:r>
              <a:rPr lang="en-IE" dirty="0"/>
              <a:t>Strong focus on Sustainability in Food Wise 2025, recognition of significant challenges of </a:t>
            </a:r>
            <a:r>
              <a:rPr lang="en-IE" dirty="0" err="1"/>
              <a:t>agri</a:t>
            </a:r>
            <a:r>
              <a:rPr lang="en-IE" dirty="0"/>
              <a:t>-expansion in  meeting national and international targets for air quality, bio-diversity and water quality.</a:t>
            </a:r>
          </a:p>
          <a:p>
            <a:r>
              <a:rPr lang="en-IE" dirty="0"/>
              <a:t>Strategies outlined to address and surpass significant challenges for air quality, bio-diversity and water quality, if economic gains to be achieved.</a:t>
            </a:r>
          </a:p>
          <a:p>
            <a:r>
              <a:rPr lang="en-IE" dirty="0"/>
              <a:t>Identification of need for significant effort – recognition that environmental sustainability and economic sustainability are complementary –  scientific evidence based data to underpin Origin Green</a:t>
            </a:r>
          </a:p>
          <a:p>
            <a:r>
              <a:rPr lang="en-IE" dirty="0"/>
              <a:t>Ambition for Ireland to be world leader in sustainable agriculture as a differentiating market growth strategy </a:t>
            </a:r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5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374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872" y="332656"/>
            <a:ext cx="8229600" cy="1143000"/>
          </a:xfrm>
        </p:spPr>
        <p:txBody>
          <a:bodyPr>
            <a:normAutofit/>
          </a:bodyPr>
          <a:lstStyle/>
          <a:p>
            <a:r>
              <a:rPr lang="en-IE" dirty="0">
                <a:latin typeface="Arial" panose="020B0604020202020204" pitchFamily="34" charset="0"/>
                <a:cs typeface="Arial" panose="020B0604020202020204" pitchFamily="34" charset="0"/>
              </a:rPr>
              <a:t>The Strategic Context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7343134"/>
              </p:ext>
            </p:extLst>
          </p:nvPr>
        </p:nvGraphicFramePr>
        <p:xfrm>
          <a:off x="467544" y="1340768"/>
          <a:ext cx="82296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6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84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7907572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7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125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National Dairy Sustainability Forum</a:t>
            </a:r>
            <a:br>
              <a:rPr lang="en-GB" b="1" dirty="0" smtClean="0"/>
            </a:br>
            <a:r>
              <a:rPr lang="en-GB" sz="4000" dirty="0" smtClean="0"/>
              <a:t>How </a:t>
            </a:r>
            <a:r>
              <a:rPr lang="en-GB" sz="4000" dirty="0"/>
              <a:t>&amp; Who?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Established Q4 2016: -</a:t>
            </a:r>
          </a:p>
          <a:p>
            <a:pPr marL="0" indent="0">
              <a:buNone/>
            </a:pPr>
            <a:r>
              <a:rPr lang="en-US" dirty="0"/>
              <a:t>(1) a National Dairy Sustainability Forum - high level and strategic - to oversee and develop the Dairy Sustainability Initiative.</a:t>
            </a:r>
          </a:p>
          <a:p>
            <a:pPr marL="0" indent="0">
              <a:buNone/>
            </a:pPr>
            <a:r>
              <a:rPr lang="en-US" dirty="0"/>
              <a:t>(2) a Sectoral Technical Working Group which is the main support to the Forum.</a:t>
            </a:r>
          </a:p>
          <a:p>
            <a:pPr marL="0" indent="0">
              <a:buNone/>
            </a:pPr>
            <a:r>
              <a:rPr lang="en-US" dirty="0"/>
              <a:t>(3)  a farm pilots development and implementation group – Co-ops and </a:t>
            </a:r>
            <a:r>
              <a:rPr lang="en-US" dirty="0" err="1"/>
              <a:t>Teagasc</a:t>
            </a:r>
            <a:r>
              <a:rPr lang="en-US" dirty="0"/>
              <a:t>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8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0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What: </a:t>
            </a:r>
            <a:r>
              <a:rPr lang="en-GB" dirty="0" smtClean="0"/>
              <a:t>DSF </a:t>
            </a:r>
            <a:r>
              <a:rPr lang="en-GB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92688719"/>
              </p:ext>
            </p:extLst>
          </p:nvPr>
        </p:nvGraphicFramePr>
        <p:xfrm>
          <a:off x="323528" y="1268760"/>
          <a:ext cx="864096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4AA6A-A99A-47B9-8455-0ACAA0475ED3}" type="slidenum">
              <a:rPr lang="en-IE" smtClean="0">
                <a:solidFill>
                  <a:schemeClr val="tx1"/>
                </a:solidFill>
              </a:rPr>
              <a:t>9</a:t>
            </a:fld>
            <a:endParaRPr lang="en-I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89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</TotalTime>
  <Words>877</Words>
  <Application>Microsoft Office PowerPoint</Application>
  <PresentationFormat>On-screen Show (4:3)</PresentationFormat>
  <Paragraphs>114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Helvetica</vt:lpstr>
      <vt:lpstr>Office Theme</vt:lpstr>
      <vt:lpstr>The Environmental Challenge for Irish Dairy- A Common Proposal</vt:lpstr>
      <vt:lpstr>IDIA – Who we are</vt:lpstr>
      <vt:lpstr>PowerPoint Presentation</vt:lpstr>
      <vt:lpstr>PowerPoint Presentation</vt:lpstr>
      <vt:lpstr>Food Wise 2025 – Market Growth</vt:lpstr>
      <vt:lpstr>The Strategic Context</vt:lpstr>
      <vt:lpstr>PowerPoint Presentation</vt:lpstr>
      <vt:lpstr>National Dairy Sustainability Forum How &amp; Who?</vt:lpstr>
      <vt:lpstr>What: DSF Objectives</vt:lpstr>
      <vt:lpstr>PowerPoint Presentation</vt:lpstr>
      <vt:lpstr>PowerPoint Presentation</vt:lpstr>
      <vt:lpstr>Summary – Dairy Sustainability  Initiative - an Integrating Framework</vt:lpstr>
      <vt:lpstr>Summary - Dairy Sustainability Initiative – an Integrating Framework</vt:lpstr>
      <vt:lpstr>PowerPoint Presentation</vt:lpstr>
    </vt:vector>
  </TitlesOfParts>
  <Company>Glanbia Plc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Quality – first take – opening thesis</dc:title>
  <dc:creator>Crockett, Joe</dc:creator>
  <cp:lastModifiedBy>Carolyn Howard</cp:lastModifiedBy>
  <cp:revision>275</cp:revision>
  <cp:lastPrinted>2017-03-03T12:27:23Z</cp:lastPrinted>
  <dcterms:created xsi:type="dcterms:W3CDTF">2015-09-15T08:34:14Z</dcterms:created>
  <dcterms:modified xsi:type="dcterms:W3CDTF">2017-03-03T12:29:10Z</dcterms:modified>
</cp:coreProperties>
</file>