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4698" r:id="rId1"/>
  </p:sldMasterIdLst>
  <p:notesMasterIdLst>
    <p:notesMasterId r:id="rId17"/>
  </p:notesMasterIdLst>
  <p:handoutMasterIdLst>
    <p:handoutMasterId r:id="rId18"/>
  </p:handoutMasterIdLst>
  <p:sldIdLst>
    <p:sldId id="1004" r:id="rId2"/>
    <p:sldId id="1214" r:id="rId3"/>
    <p:sldId id="1215" r:id="rId4"/>
    <p:sldId id="1242" r:id="rId5"/>
    <p:sldId id="1243" r:id="rId6"/>
    <p:sldId id="1239" r:id="rId7"/>
    <p:sldId id="1217" r:id="rId8"/>
    <p:sldId id="1249" r:id="rId9"/>
    <p:sldId id="1220" r:id="rId10"/>
    <p:sldId id="1221" r:id="rId11"/>
    <p:sldId id="1223" r:id="rId12"/>
    <p:sldId id="1255" r:id="rId13"/>
    <p:sldId id="1251" r:id="rId14"/>
    <p:sldId id="1254" r:id="rId15"/>
    <p:sldId id="1237" r:id="rId16"/>
  </p:sldIdLst>
  <p:sldSz cx="9144000" cy="6858000" type="screen4x3"/>
  <p:notesSz cx="6858000" cy="9144000"/>
  <p:custDataLst>
    <p:tags r:id="rId19"/>
  </p:custDataLst>
  <p:defaultTextStyle>
    <a:defPPr>
      <a:defRPr lang="en-GB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Calibri" pitchFamily="34" charset="0"/>
        <a:ea typeface="DejaVu Sans Condensed" pitchFamily="34" charset="0"/>
        <a:cs typeface="DejaVu Sans Condensed" pitchFamily="34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Calibri" pitchFamily="34" charset="0"/>
        <a:ea typeface="DejaVu Sans Condensed" pitchFamily="34" charset="0"/>
        <a:cs typeface="DejaVu Sans Condensed" pitchFamily="34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Calibri" pitchFamily="34" charset="0"/>
        <a:ea typeface="DejaVu Sans Condensed" pitchFamily="34" charset="0"/>
        <a:cs typeface="DejaVu Sans Condensed" pitchFamily="34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Calibri" pitchFamily="34" charset="0"/>
        <a:ea typeface="DejaVu Sans Condensed" pitchFamily="34" charset="0"/>
        <a:cs typeface="DejaVu Sans Condensed" pitchFamily="34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Calibri" pitchFamily="34" charset="0"/>
        <a:ea typeface="DejaVu Sans Condensed" pitchFamily="34" charset="0"/>
        <a:cs typeface="DejaVu Sans Condensed" pitchFamily="34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Calibri" pitchFamily="34" charset="0"/>
        <a:ea typeface="DejaVu Sans Condensed" pitchFamily="34" charset="0"/>
        <a:cs typeface="DejaVu Sans Condensed" pitchFamily="34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Calibri" pitchFamily="34" charset="0"/>
        <a:ea typeface="DejaVu Sans Condensed" pitchFamily="34" charset="0"/>
        <a:cs typeface="DejaVu Sans Condensed" pitchFamily="34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Calibri" pitchFamily="34" charset="0"/>
        <a:ea typeface="DejaVu Sans Condensed" pitchFamily="34" charset="0"/>
        <a:cs typeface="DejaVu Sans Condensed" pitchFamily="34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Calibri" pitchFamily="34" charset="0"/>
        <a:ea typeface="DejaVu Sans Condensed" pitchFamily="34" charset="0"/>
        <a:cs typeface="DejaVu Sans Condensed" pitchFamily="34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avid Graham" initials="DG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02" autoAdjust="0"/>
    <p:restoredTop sz="87337" autoAdjust="0"/>
  </p:normalViewPr>
  <p:slideViewPr>
    <p:cSldViewPr showGuides="1">
      <p:cViewPr>
        <p:scale>
          <a:sx n="70" d="100"/>
          <a:sy n="70" d="100"/>
        </p:scale>
        <p:origin x="-1380" y="72"/>
      </p:cViewPr>
      <p:guideLst>
        <p:guide orient="horz" pos="2205"/>
        <p:guide orient="horz" pos="663"/>
        <p:guide orient="horz" pos="73"/>
        <p:guide orient="horz" pos="3249"/>
        <p:guide orient="horz" pos="2704"/>
        <p:guide orient="horz" pos="890"/>
        <p:guide pos="2880"/>
        <p:guide pos="2426"/>
        <p:guide pos="1973"/>
        <p:guide pos="1519"/>
        <p:guide pos="521"/>
        <p:guide pos="3243"/>
        <p:guide pos="3787"/>
        <p:guide pos="5329"/>
        <p:guide pos="884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0" d="100"/>
        <a:sy n="60" d="100"/>
      </p:scale>
      <p:origin x="0" y="1242"/>
    </p:cViewPr>
  </p:sorterViewPr>
  <p:notesViewPr>
    <p:cSldViewPr showGuides="1">
      <p:cViewPr varScale="1">
        <p:scale>
          <a:sx n="53" d="100"/>
          <a:sy n="53" d="100"/>
        </p:scale>
        <p:origin x="-2904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5A580230-703B-429E-98A0-D6C6FB159C81}" type="datetimeFigureOut">
              <a:rPr lang="en-IE"/>
              <a:pPr>
                <a:defRPr/>
              </a:pPr>
              <a:t>16/12/2015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79E7F8C9-EE9B-4F12-A3EC-9258BA9E7257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6689316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bg1"/>
                </a:solidFill>
                <a:latin typeface="Calibri" pitchFamily="34" charset="0"/>
                <a:ea typeface="DejaVu Sans Condensed" pitchFamily="34" charset="0"/>
                <a:cs typeface="DejaVu Sans Condensed" pitchFamily="34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Calibri" pitchFamily="34" charset="0"/>
                <a:ea typeface="DejaVu Sans Condensed" pitchFamily="34" charset="0"/>
                <a:cs typeface="DejaVu Sans Condensed" pitchFamily="34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Calibri" pitchFamily="34" charset="0"/>
                <a:ea typeface="DejaVu Sans Condensed" pitchFamily="34" charset="0"/>
                <a:cs typeface="DejaVu Sans Condensed" pitchFamily="34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Calibri" pitchFamily="34" charset="0"/>
                <a:ea typeface="DejaVu Sans Condensed" pitchFamily="34" charset="0"/>
                <a:cs typeface="DejaVu Sans Condensed" pitchFamily="34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Calibri" pitchFamily="34" charset="0"/>
                <a:ea typeface="DejaVu Sans Condensed" pitchFamily="34" charset="0"/>
                <a:cs typeface="DejaVu Sans Condensed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Calibri" pitchFamily="34" charset="0"/>
                <a:ea typeface="DejaVu Sans Condensed" pitchFamily="34" charset="0"/>
                <a:cs typeface="DejaVu Sans Condensed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Calibri" pitchFamily="34" charset="0"/>
                <a:ea typeface="DejaVu Sans Condensed" pitchFamily="34" charset="0"/>
                <a:cs typeface="DejaVu Sans Condensed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Calibri" pitchFamily="34" charset="0"/>
                <a:ea typeface="DejaVu Sans Condensed" pitchFamily="34" charset="0"/>
                <a:cs typeface="DejaVu Sans Condensed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Calibri" pitchFamily="34" charset="0"/>
                <a:ea typeface="DejaVu Sans Condensed" pitchFamily="34" charset="0"/>
                <a:cs typeface="DejaVu Sans Condensed" pitchFamily="34" charset="0"/>
              </a:defRPr>
            </a:lvl9pPr>
          </a:lstStyle>
          <a:p>
            <a:pPr eaLnBrk="1" hangingPunct="1">
              <a:lnSpc>
                <a:spcPct val="77000"/>
              </a:lnSpc>
              <a:buClr>
                <a:srgbClr val="000000"/>
              </a:buClr>
              <a:buSzPct val="100000"/>
              <a:buFont typeface="Calibri" pitchFamily="34" charset="0"/>
              <a:buNone/>
              <a:defRPr/>
            </a:pPr>
            <a:endParaRPr lang="en-US" altLang="en-US" smtClean="0"/>
          </a:p>
        </p:txBody>
      </p:sp>
      <p:sp>
        <p:nvSpPr>
          <p:cNvPr id="51203" name="AutoShape 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bg1"/>
                </a:solidFill>
                <a:latin typeface="Calibri" pitchFamily="34" charset="0"/>
                <a:ea typeface="DejaVu Sans Condensed" pitchFamily="34" charset="0"/>
                <a:cs typeface="DejaVu Sans Condensed" pitchFamily="34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Calibri" pitchFamily="34" charset="0"/>
                <a:ea typeface="DejaVu Sans Condensed" pitchFamily="34" charset="0"/>
                <a:cs typeface="DejaVu Sans Condensed" pitchFamily="34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Calibri" pitchFamily="34" charset="0"/>
                <a:ea typeface="DejaVu Sans Condensed" pitchFamily="34" charset="0"/>
                <a:cs typeface="DejaVu Sans Condensed" pitchFamily="34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Calibri" pitchFamily="34" charset="0"/>
                <a:ea typeface="DejaVu Sans Condensed" pitchFamily="34" charset="0"/>
                <a:cs typeface="DejaVu Sans Condensed" pitchFamily="34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Calibri" pitchFamily="34" charset="0"/>
                <a:ea typeface="DejaVu Sans Condensed" pitchFamily="34" charset="0"/>
                <a:cs typeface="DejaVu Sans Condensed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Calibri" pitchFamily="34" charset="0"/>
                <a:ea typeface="DejaVu Sans Condensed" pitchFamily="34" charset="0"/>
                <a:cs typeface="DejaVu Sans Condensed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Calibri" pitchFamily="34" charset="0"/>
                <a:ea typeface="DejaVu Sans Condensed" pitchFamily="34" charset="0"/>
                <a:cs typeface="DejaVu Sans Condensed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Calibri" pitchFamily="34" charset="0"/>
                <a:ea typeface="DejaVu Sans Condensed" pitchFamily="34" charset="0"/>
                <a:cs typeface="DejaVu Sans Condensed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Calibri" pitchFamily="34" charset="0"/>
                <a:ea typeface="DejaVu Sans Condensed" pitchFamily="34" charset="0"/>
                <a:cs typeface="DejaVu Sans Condensed" pitchFamily="34" charset="0"/>
              </a:defRPr>
            </a:lvl9pPr>
          </a:lstStyle>
          <a:p>
            <a:pPr eaLnBrk="1" hangingPunct="1">
              <a:lnSpc>
                <a:spcPct val="77000"/>
              </a:lnSpc>
              <a:buClr>
                <a:srgbClr val="000000"/>
              </a:buClr>
              <a:buSzPct val="100000"/>
              <a:buFont typeface="Calibri" pitchFamily="34" charset="0"/>
              <a:buNone/>
              <a:defRPr/>
            </a:pPr>
            <a:endParaRPr lang="en-US" altLang="en-US" smtClean="0"/>
          </a:p>
        </p:txBody>
      </p:sp>
      <p:sp>
        <p:nvSpPr>
          <p:cNvPr id="51204" name="AutoShape 3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bg1"/>
                </a:solidFill>
                <a:latin typeface="Calibri" pitchFamily="34" charset="0"/>
                <a:ea typeface="DejaVu Sans Condensed" pitchFamily="34" charset="0"/>
                <a:cs typeface="DejaVu Sans Condensed" pitchFamily="34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Calibri" pitchFamily="34" charset="0"/>
                <a:ea typeface="DejaVu Sans Condensed" pitchFamily="34" charset="0"/>
                <a:cs typeface="DejaVu Sans Condensed" pitchFamily="34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Calibri" pitchFamily="34" charset="0"/>
                <a:ea typeface="DejaVu Sans Condensed" pitchFamily="34" charset="0"/>
                <a:cs typeface="DejaVu Sans Condensed" pitchFamily="34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Calibri" pitchFamily="34" charset="0"/>
                <a:ea typeface="DejaVu Sans Condensed" pitchFamily="34" charset="0"/>
                <a:cs typeface="DejaVu Sans Condensed" pitchFamily="34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Calibri" pitchFamily="34" charset="0"/>
                <a:ea typeface="DejaVu Sans Condensed" pitchFamily="34" charset="0"/>
                <a:cs typeface="DejaVu Sans Condensed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Calibri" pitchFamily="34" charset="0"/>
                <a:ea typeface="DejaVu Sans Condensed" pitchFamily="34" charset="0"/>
                <a:cs typeface="DejaVu Sans Condensed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Calibri" pitchFamily="34" charset="0"/>
                <a:ea typeface="DejaVu Sans Condensed" pitchFamily="34" charset="0"/>
                <a:cs typeface="DejaVu Sans Condensed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Calibri" pitchFamily="34" charset="0"/>
                <a:ea typeface="DejaVu Sans Condensed" pitchFamily="34" charset="0"/>
                <a:cs typeface="DejaVu Sans Condensed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Calibri" pitchFamily="34" charset="0"/>
                <a:ea typeface="DejaVu Sans Condensed" pitchFamily="34" charset="0"/>
                <a:cs typeface="DejaVu Sans Condensed" pitchFamily="34" charset="0"/>
              </a:defRPr>
            </a:lvl9pPr>
          </a:lstStyle>
          <a:p>
            <a:pPr eaLnBrk="1" hangingPunct="1">
              <a:lnSpc>
                <a:spcPct val="77000"/>
              </a:lnSpc>
              <a:buClr>
                <a:srgbClr val="000000"/>
              </a:buClr>
              <a:buSzPct val="100000"/>
              <a:buFont typeface="Calibri" pitchFamily="34" charset="0"/>
              <a:buNone/>
              <a:defRPr/>
            </a:pPr>
            <a:endParaRPr lang="en-US" altLang="en-US" smtClean="0"/>
          </a:p>
        </p:txBody>
      </p:sp>
      <p:sp>
        <p:nvSpPr>
          <p:cNvPr id="51205" name="AutoShape 4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bg1"/>
                </a:solidFill>
                <a:latin typeface="Calibri" pitchFamily="34" charset="0"/>
                <a:ea typeface="DejaVu Sans Condensed" pitchFamily="34" charset="0"/>
                <a:cs typeface="DejaVu Sans Condensed" pitchFamily="34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Calibri" pitchFamily="34" charset="0"/>
                <a:ea typeface="DejaVu Sans Condensed" pitchFamily="34" charset="0"/>
                <a:cs typeface="DejaVu Sans Condensed" pitchFamily="34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Calibri" pitchFamily="34" charset="0"/>
                <a:ea typeface="DejaVu Sans Condensed" pitchFamily="34" charset="0"/>
                <a:cs typeface="DejaVu Sans Condensed" pitchFamily="34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Calibri" pitchFamily="34" charset="0"/>
                <a:ea typeface="DejaVu Sans Condensed" pitchFamily="34" charset="0"/>
                <a:cs typeface="DejaVu Sans Condensed" pitchFamily="34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Calibri" pitchFamily="34" charset="0"/>
                <a:ea typeface="DejaVu Sans Condensed" pitchFamily="34" charset="0"/>
                <a:cs typeface="DejaVu Sans Condensed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Calibri" pitchFamily="34" charset="0"/>
                <a:ea typeface="DejaVu Sans Condensed" pitchFamily="34" charset="0"/>
                <a:cs typeface="DejaVu Sans Condensed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Calibri" pitchFamily="34" charset="0"/>
                <a:ea typeface="DejaVu Sans Condensed" pitchFamily="34" charset="0"/>
                <a:cs typeface="DejaVu Sans Condensed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Calibri" pitchFamily="34" charset="0"/>
                <a:ea typeface="DejaVu Sans Condensed" pitchFamily="34" charset="0"/>
                <a:cs typeface="DejaVu Sans Condensed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Calibri" pitchFamily="34" charset="0"/>
                <a:ea typeface="DejaVu Sans Condensed" pitchFamily="34" charset="0"/>
                <a:cs typeface="DejaVu Sans Condensed" pitchFamily="34" charset="0"/>
              </a:defRPr>
            </a:lvl9pPr>
          </a:lstStyle>
          <a:p>
            <a:pPr eaLnBrk="1" hangingPunct="1">
              <a:lnSpc>
                <a:spcPct val="77000"/>
              </a:lnSpc>
              <a:buClr>
                <a:srgbClr val="000000"/>
              </a:buClr>
              <a:buSzPct val="100000"/>
              <a:buFont typeface="Calibri" pitchFamily="34" charset="0"/>
              <a:buNone/>
              <a:defRPr/>
            </a:pPr>
            <a:endParaRPr lang="en-US" altLang="en-US" smtClean="0"/>
          </a:p>
        </p:txBody>
      </p:sp>
      <p:sp>
        <p:nvSpPr>
          <p:cNvPr id="51206" name="AutoShape 5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bg1"/>
                </a:solidFill>
                <a:latin typeface="Calibri" pitchFamily="34" charset="0"/>
                <a:ea typeface="DejaVu Sans Condensed" pitchFamily="34" charset="0"/>
                <a:cs typeface="DejaVu Sans Condensed" pitchFamily="34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Calibri" pitchFamily="34" charset="0"/>
                <a:ea typeface="DejaVu Sans Condensed" pitchFamily="34" charset="0"/>
                <a:cs typeface="DejaVu Sans Condensed" pitchFamily="34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Calibri" pitchFamily="34" charset="0"/>
                <a:ea typeface="DejaVu Sans Condensed" pitchFamily="34" charset="0"/>
                <a:cs typeface="DejaVu Sans Condensed" pitchFamily="34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Calibri" pitchFamily="34" charset="0"/>
                <a:ea typeface="DejaVu Sans Condensed" pitchFamily="34" charset="0"/>
                <a:cs typeface="DejaVu Sans Condensed" pitchFamily="34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Calibri" pitchFamily="34" charset="0"/>
                <a:ea typeface="DejaVu Sans Condensed" pitchFamily="34" charset="0"/>
                <a:cs typeface="DejaVu Sans Condensed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Calibri" pitchFamily="34" charset="0"/>
                <a:ea typeface="DejaVu Sans Condensed" pitchFamily="34" charset="0"/>
                <a:cs typeface="DejaVu Sans Condensed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Calibri" pitchFamily="34" charset="0"/>
                <a:ea typeface="DejaVu Sans Condensed" pitchFamily="34" charset="0"/>
                <a:cs typeface="DejaVu Sans Condensed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Calibri" pitchFamily="34" charset="0"/>
                <a:ea typeface="DejaVu Sans Condensed" pitchFamily="34" charset="0"/>
                <a:cs typeface="DejaVu Sans Condensed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Calibri" pitchFamily="34" charset="0"/>
                <a:ea typeface="DejaVu Sans Condensed" pitchFamily="34" charset="0"/>
                <a:cs typeface="DejaVu Sans Condensed" pitchFamily="34" charset="0"/>
              </a:defRPr>
            </a:lvl9pPr>
          </a:lstStyle>
          <a:p>
            <a:pPr eaLnBrk="1" hangingPunct="1">
              <a:lnSpc>
                <a:spcPct val="77000"/>
              </a:lnSpc>
              <a:buClr>
                <a:srgbClr val="000000"/>
              </a:buClr>
              <a:buSzPct val="100000"/>
              <a:buFont typeface="Calibri" pitchFamily="34" charset="0"/>
              <a:buNone/>
              <a:defRPr/>
            </a:pPr>
            <a:endParaRPr lang="en-US" altLang="en-US" smtClean="0"/>
          </a:p>
        </p:txBody>
      </p:sp>
      <p:sp>
        <p:nvSpPr>
          <p:cNvPr id="51207" name="AutoShape 6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bg1"/>
                </a:solidFill>
                <a:latin typeface="Calibri" pitchFamily="34" charset="0"/>
                <a:ea typeface="DejaVu Sans Condensed" pitchFamily="34" charset="0"/>
                <a:cs typeface="DejaVu Sans Condensed" pitchFamily="34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Calibri" pitchFamily="34" charset="0"/>
                <a:ea typeface="DejaVu Sans Condensed" pitchFamily="34" charset="0"/>
                <a:cs typeface="DejaVu Sans Condensed" pitchFamily="34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Calibri" pitchFamily="34" charset="0"/>
                <a:ea typeface="DejaVu Sans Condensed" pitchFamily="34" charset="0"/>
                <a:cs typeface="DejaVu Sans Condensed" pitchFamily="34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Calibri" pitchFamily="34" charset="0"/>
                <a:ea typeface="DejaVu Sans Condensed" pitchFamily="34" charset="0"/>
                <a:cs typeface="DejaVu Sans Condensed" pitchFamily="34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Calibri" pitchFamily="34" charset="0"/>
                <a:ea typeface="DejaVu Sans Condensed" pitchFamily="34" charset="0"/>
                <a:cs typeface="DejaVu Sans Condensed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Calibri" pitchFamily="34" charset="0"/>
                <a:ea typeface="DejaVu Sans Condensed" pitchFamily="34" charset="0"/>
                <a:cs typeface="DejaVu Sans Condensed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Calibri" pitchFamily="34" charset="0"/>
                <a:ea typeface="DejaVu Sans Condensed" pitchFamily="34" charset="0"/>
                <a:cs typeface="DejaVu Sans Condensed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Calibri" pitchFamily="34" charset="0"/>
                <a:ea typeface="DejaVu Sans Condensed" pitchFamily="34" charset="0"/>
                <a:cs typeface="DejaVu Sans Condensed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Calibri" pitchFamily="34" charset="0"/>
                <a:ea typeface="DejaVu Sans Condensed" pitchFamily="34" charset="0"/>
                <a:cs typeface="DejaVu Sans Condensed" pitchFamily="34" charset="0"/>
              </a:defRPr>
            </a:lvl9pPr>
          </a:lstStyle>
          <a:p>
            <a:pPr eaLnBrk="1" hangingPunct="1">
              <a:lnSpc>
                <a:spcPct val="77000"/>
              </a:lnSpc>
              <a:buClr>
                <a:srgbClr val="000000"/>
              </a:buClr>
              <a:buSzPct val="100000"/>
              <a:buFont typeface="Calibri" pitchFamily="34" charset="0"/>
              <a:buNone/>
              <a:defRPr/>
            </a:pPr>
            <a:endParaRPr lang="en-US" altLang="en-US" smtClean="0"/>
          </a:p>
        </p:txBody>
      </p:sp>
      <p:sp>
        <p:nvSpPr>
          <p:cNvPr id="51208" name="AutoShape 7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bg1"/>
                </a:solidFill>
                <a:latin typeface="Calibri" pitchFamily="34" charset="0"/>
                <a:ea typeface="DejaVu Sans Condensed" pitchFamily="34" charset="0"/>
                <a:cs typeface="DejaVu Sans Condensed" pitchFamily="34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Calibri" pitchFamily="34" charset="0"/>
                <a:ea typeface="DejaVu Sans Condensed" pitchFamily="34" charset="0"/>
                <a:cs typeface="DejaVu Sans Condensed" pitchFamily="34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Calibri" pitchFamily="34" charset="0"/>
                <a:ea typeface="DejaVu Sans Condensed" pitchFamily="34" charset="0"/>
                <a:cs typeface="DejaVu Sans Condensed" pitchFamily="34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Calibri" pitchFamily="34" charset="0"/>
                <a:ea typeface="DejaVu Sans Condensed" pitchFamily="34" charset="0"/>
                <a:cs typeface="DejaVu Sans Condensed" pitchFamily="34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Calibri" pitchFamily="34" charset="0"/>
                <a:ea typeface="DejaVu Sans Condensed" pitchFamily="34" charset="0"/>
                <a:cs typeface="DejaVu Sans Condensed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Calibri" pitchFamily="34" charset="0"/>
                <a:ea typeface="DejaVu Sans Condensed" pitchFamily="34" charset="0"/>
                <a:cs typeface="DejaVu Sans Condensed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Calibri" pitchFamily="34" charset="0"/>
                <a:ea typeface="DejaVu Sans Condensed" pitchFamily="34" charset="0"/>
                <a:cs typeface="DejaVu Sans Condensed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Calibri" pitchFamily="34" charset="0"/>
                <a:ea typeface="DejaVu Sans Condensed" pitchFamily="34" charset="0"/>
                <a:cs typeface="DejaVu Sans Condensed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Calibri" pitchFamily="34" charset="0"/>
                <a:ea typeface="DejaVu Sans Condensed" pitchFamily="34" charset="0"/>
                <a:cs typeface="DejaVu Sans Condensed" pitchFamily="34" charset="0"/>
              </a:defRPr>
            </a:lvl9pPr>
          </a:lstStyle>
          <a:p>
            <a:pPr eaLnBrk="1" hangingPunct="1">
              <a:lnSpc>
                <a:spcPct val="77000"/>
              </a:lnSpc>
              <a:buClr>
                <a:srgbClr val="000000"/>
              </a:buClr>
              <a:buSzPct val="100000"/>
              <a:buFont typeface="Calibri" pitchFamily="34" charset="0"/>
              <a:buNone/>
              <a:defRPr/>
            </a:pPr>
            <a:endParaRPr lang="en-US" altLang="en-US" smtClean="0"/>
          </a:p>
        </p:txBody>
      </p:sp>
      <p:sp>
        <p:nvSpPr>
          <p:cNvPr id="51209" name="AutoShape 8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bg1"/>
                </a:solidFill>
                <a:latin typeface="Calibri" pitchFamily="34" charset="0"/>
                <a:ea typeface="DejaVu Sans Condensed" pitchFamily="34" charset="0"/>
                <a:cs typeface="DejaVu Sans Condensed" pitchFamily="34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Calibri" pitchFamily="34" charset="0"/>
                <a:ea typeface="DejaVu Sans Condensed" pitchFamily="34" charset="0"/>
                <a:cs typeface="DejaVu Sans Condensed" pitchFamily="34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Calibri" pitchFamily="34" charset="0"/>
                <a:ea typeface="DejaVu Sans Condensed" pitchFamily="34" charset="0"/>
                <a:cs typeface="DejaVu Sans Condensed" pitchFamily="34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Calibri" pitchFamily="34" charset="0"/>
                <a:ea typeface="DejaVu Sans Condensed" pitchFamily="34" charset="0"/>
                <a:cs typeface="DejaVu Sans Condensed" pitchFamily="34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Calibri" pitchFamily="34" charset="0"/>
                <a:ea typeface="DejaVu Sans Condensed" pitchFamily="34" charset="0"/>
                <a:cs typeface="DejaVu Sans Condensed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Calibri" pitchFamily="34" charset="0"/>
                <a:ea typeface="DejaVu Sans Condensed" pitchFamily="34" charset="0"/>
                <a:cs typeface="DejaVu Sans Condensed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Calibri" pitchFamily="34" charset="0"/>
                <a:ea typeface="DejaVu Sans Condensed" pitchFamily="34" charset="0"/>
                <a:cs typeface="DejaVu Sans Condensed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Calibri" pitchFamily="34" charset="0"/>
                <a:ea typeface="DejaVu Sans Condensed" pitchFamily="34" charset="0"/>
                <a:cs typeface="DejaVu Sans Condensed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Calibri" pitchFamily="34" charset="0"/>
                <a:ea typeface="DejaVu Sans Condensed" pitchFamily="34" charset="0"/>
                <a:cs typeface="DejaVu Sans Condensed" pitchFamily="34" charset="0"/>
              </a:defRPr>
            </a:lvl9pPr>
          </a:lstStyle>
          <a:p>
            <a:pPr eaLnBrk="1" hangingPunct="1">
              <a:lnSpc>
                <a:spcPct val="77000"/>
              </a:lnSpc>
              <a:buClr>
                <a:srgbClr val="000000"/>
              </a:buClr>
              <a:buSzPct val="100000"/>
              <a:buFont typeface="Calibri" pitchFamily="34" charset="0"/>
              <a:buNone/>
              <a:defRPr/>
            </a:pPr>
            <a:endParaRPr lang="en-US" altLang="en-US" smtClean="0"/>
          </a:p>
        </p:txBody>
      </p:sp>
      <p:sp>
        <p:nvSpPr>
          <p:cNvPr id="51210" name="AutoShape 9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bg1"/>
                </a:solidFill>
                <a:latin typeface="Calibri" pitchFamily="34" charset="0"/>
                <a:ea typeface="DejaVu Sans Condensed" pitchFamily="34" charset="0"/>
                <a:cs typeface="DejaVu Sans Condensed" pitchFamily="34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Calibri" pitchFamily="34" charset="0"/>
                <a:ea typeface="DejaVu Sans Condensed" pitchFamily="34" charset="0"/>
                <a:cs typeface="DejaVu Sans Condensed" pitchFamily="34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Calibri" pitchFamily="34" charset="0"/>
                <a:ea typeface="DejaVu Sans Condensed" pitchFamily="34" charset="0"/>
                <a:cs typeface="DejaVu Sans Condensed" pitchFamily="34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Calibri" pitchFamily="34" charset="0"/>
                <a:ea typeface="DejaVu Sans Condensed" pitchFamily="34" charset="0"/>
                <a:cs typeface="DejaVu Sans Condensed" pitchFamily="34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Calibri" pitchFamily="34" charset="0"/>
                <a:ea typeface="DejaVu Sans Condensed" pitchFamily="34" charset="0"/>
                <a:cs typeface="DejaVu Sans Condensed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Calibri" pitchFamily="34" charset="0"/>
                <a:ea typeface="DejaVu Sans Condensed" pitchFamily="34" charset="0"/>
                <a:cs typeface="DejaVu Sans Condensed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Calibri" pitchFamily="34" charset="0"/>
                <a:ea typeface="DejaVu Sans Condensed" pitchFamily="34" charset="0"/>
                <a:cs typeface="DejaVu Sans Condensed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Calibri" pitchFamily="34" charset="0"/>
                <a:ea typeface="DejaVu Sans Condensed" pitchFamily="34" charset="0"/>
                <a:cs typeface="DejaVu Sans Condensed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Calibri" pitchFamily="34" charset="0"/>
                <a:ea typeface="DejaVu Sans Condensed" pitchFamily="34" charset="0"/>
                <a:cs typeface="DejaVu Sans Condensed" pitchFamily="34" charset="0"/>
              </a:defRPr>
            </a:lvl9pPr>
          </a:lstStyle>
          <a:p>
            <a:pPr eaLnBrk="1" hangingPunct="1">
              <a:lnSpc>
                <a:spcPct val="77000"/>
              </a:lnSpc>
              <a:buClr>
                <a:srgbClr val="000000"/>
              </a:buClr>
              <a:buSzPct val="100000"/>
              <a:buFont typeface="Calibri" pitchFamily="34" charset="0"/>
              <a:buNone/>
              <a:defRPr/>
            </a:pPr>
            <a:endParaRPr lang="en-US" altLang="en-US" smtClean="0"/>
          </a:p>
        </p:txBody>
      </p:sp>
      <p:sp>
        <p:nvSpPr>
          <p:cNvPr id="51211" name="AutoShape 10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bg1"/>
                </a:solidFill>
                <a:latin typeface="Calibri" pitchFamily="34" charset="0"/>
                <a:ea typeface="DejaVu Sans Condensed" pitchFamily="34" charset="0"/>
                <a:cs typeface="DejaVu Sans Condensed" pitchFamily="34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Calibri" pitchFamily="34" charset="0"/>
                <a:ea typeface="DejaVu Sans Condensed" pitchFamily="34" charset="0"/>
                <a:cs typeface="DejaVu Sans Condensed" pitchFamily="34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Calibri" pitchFamily="34" charset="0"/>
                <a:ea typeface="DejaVu Sans Condensed" pitchFamily="34" charset="0"/>
                <a:cs typeface="DejaVu Sans Condensed" pitchFamily="34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Calibri" pitchFamily="34" charset="0"/>
                <a:ea typeface="DejaVu Sans Condensed" pitchFamily="34" charset="0"/>
                <a:cs typeface="DejaVu Sans Condensed" pitchFamily="34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Calibri" pitchFamily="34" charset="0"/>
                <a:ea typeface="DejaVu Sans Condensed" pitchFamily="34" charset="0"/>
                <a:cs typeface="DejaVu Sans Condensed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Calibri" pitchFamily="34" charset="0"/>
                <a:ea typeface="DejaVu Sans Condensed" pitchFamily="34" charset="0"/>
                <a:cs typeface="DejaVu Sans Condensed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Calibri" pitchFamily="34" charset="0"/>
                <a:ea typeface="DejaVu Sans Condensed" pitchFamily="34" charset="0"/>
                <a:cs typeface="DejaVu Sans Condensed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Calibri" pitchFamily="34" charset="0"/>
                <a:ea typeface="DejaVu Sans Condensed" pitchFamily="34" charset="0"/>
                <a:cs typeface="DejaVu Sans Condensed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Calibri" pitchFamily="34" charset="0"/>
                <a:ea typeface="DejaVu Sans Condensed" pitchFamily="34" charset="0"/>
                <a:cs typeface="DejaVu Sans Condensed" pitchFamily="34" charset="0"/>
              </a:defRPr>
            </a:lvl9pPr>
          </a:lstStyle>
          <a:p>
            <a:pPr eaLnBrk="1" hangingPunct="1">
              <a:lnSpc>
                <a:spcPct val="77000"/>
              </a:lnSpc>
              <a:buClr>
                <a:srgbClr val="000000"/>
              </a:buClr>
              <a:buSzPct val="100000"/>
              <a:buFont typeface="Calibri" pitchFamily="34" charset="0"/>
              <a:buNone/>
              <a:defRPr/>
            </a:pPr>
            <a:endParaRPr lang="en-US" altLang="en-US" smtClean="0"/>
          </a:p>
        </p:txBody>
      </p:sp>
      <p:sp>
        <p:nvSpPr>
          <p:cNvPr id="51212" name="AutoShape 1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bg1"/>
                </a:solidFill>
                <a:latin typeface="Calibri" pitchFamily="34" charset="0"/>
                <a:ea typeface="DejaVu Sans Condensed" pitchFamily="34" charset="0"/>
                <a:cs typeface="DejaVu Sans Condensed" pitchFamily="34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Calibri" pitchFamily="34" charset="0"/>
                <a:ea typeface="DejaVu Sans Condensed" pitchFamily="34" charset="0"/>
                <a:cs typeface="DejaVu Sans Condensed" pitchFamily="34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Calibri" pitchFamily="34" charset="0"/>
                <a:ea typeface="DejaVu Sans Condensed" pitchFamily="34" charset="0"/>
                <a:cs typeface="DejaVu Sans Condensed" pitchFamily="34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Calibri" pitchFamily="34" charset="0"/>
                <a:ea typeface="DejaVu Sans Condensed" pitchFamily="34" charset="0"/>
                <a:cs typeface="DejaVu Sans Condensed" pitchFamily="34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Calibri" pitchFamily="34" charset="0"/>
                <a:ea typeface="DejaVu Sans Condensed" pitchFamily="34" charset="0"/>
                <a:cs typeface="DejaVu Sans Condensed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Calibri" pitchFamily="34" charset="0"/>
                <a:ea typeface="DejaVu Sans Condensed" pitchFamily="34" charset="0"/>
                <a:cs typeface="DejaVu Sans Condensed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Calibri" pitchFamily="34" charset="0"/>
                <a:ea typeface="DejaVu Sans Condensed" pitchFamily="34" charset="0"/>
                <a:cs typeface="DejaVu Sans Condensed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Calibri" pitchFamily="34" charset="0"/>
                <a:ea typeface="DejaVu Sans Condensed" pitchFamily="34" charset="0"/>
                <a:cs typeface="DejaVu Sans Condensed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Calibri" pitchFamily="34" charset="0"/>
                <a:ea typeface="DejaVu Sans Condensed" pitchFamily="34" charset="0"/>
                <a:cs typeface="DejaVu Sans Condensed" pitchFamily="34" charset="0"/>
              </a:defRPr>
            </a:lvl9pPr>
          </a:lstStyle>
          <a:p>
            <a:pPr eaLnBrk="1" hangingPunct="1">
              <a:lnSpc>
                <a:spcPct val="77000"/>
              </a:lnSpc>
              <a:buClr>
                <a:srgbClr val="000000"/>
              </a:buClr>
              <a:buSzPct val="100000"/>
              <a:buFont typeface="Calibri" pitchFamily="34" charset="0"/>
              <a:buNone/>
              <a:defRPr/>
            </a:pPr>
            <a:endParaRPr lang="en-US" altLang="en-US" smtClean="0"/>
          </a:p>
        </p:txBody>
      </p:sp>
      <p:sp>
        <p:nvSpPr>
          <p:cNvPr id="19469" name="Text Box 12"/>
          <p:cNvSpPr txBox="1">
            <a:spLocks noChangeArrowheads="1"/>
          </p:cNvSpPr>
          <p:nvPr/>
        </p:nvSpPr>
        <p:spPr bwMode="auto">
          <a:xfrm>
            <a:off x="0" y="0"/>
            <a:ext cx="29718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bg1"/>
                </a:solidFill>
                <a:latin typeface="Calibri" pitchFamily="34" charset="0"/>
                <a:ea typeface="DejaVu Sans Condensed" pitchFamily="34" charset="0"/>
                <a:cs typeface="DejaVu Sans Condensed" pitchFamily="34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Calibri" pitchFamily="34" charset="0"/>
                <a:ea typeface="DejaVu Sans Condensed" pitchFamily="34" charset="0"/>
                <a:cs typeface="DejaVu Sans Condensed" pitchFamily="34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Calibri" pitchFamily="34" charset="0"/>
                <a:ea typeface="DejaVu Sans Condensed" pitchFamily="34" charset="0"/>
                <a:cs typeface="DejaVu Sans Condensed" pitchFamily="34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Calibri" pitchFamily="34" charset="0"/>
                <a:ea typeface="DejaVu Sans Condensed" pitchFamily="34" charset="0"/>
                <a:cs typeface="DejaVu Sans Condensed" pitchFamily="34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Calibri" pitchFamily="34" charset="0"/>
                <a:ea typeface="DejaVu Sans Condensed" pitchFamily="34" charset="0"/>
                <a:cs typeface="DejaVu Sans Condensed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Calibri" pitchFamily="34" charset="0"/>
                <a:ea typeface="DejaVu Sans Condensed" pitchFamily="34" charset="0"/>
                <a:cs typeface="DejaVu Sans Condensed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Calibri" pitchFamily="34" charset="0"/>
                <a:ea typeface="DejaVu Sans Condensed" pitchFamily="34" charset="0"/>
                <a:cs typeface="DejaVu Sans Condensed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Calibri" pitchFamily="34" charset="0"/>
                <a:ea typeface="DejaVu Sans Condensed" pitchFamily="34" charset="0"/>
                <a:cs typeface="DejaVu Sans Condensed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Calibri" pitchFamily="34" charset="0"/>
                <a:ea typeface="DejaVu Sans Condensed" pitchFamily="34" charset="0"/>
                <a:cs typeface="DejaVu Sans Condensed" pitchFamily="34" charset="0"/>
              </a:defRPr>
            </a:lvl9pPr>
          </a:lstStyle>
          <a:p>
            <a:pPr eaLnBrk="1" hangingPunct="1">
              <a:lnSpc>
                <a:spcPct val="77000"/>
              </a:lnSpc>
              <a:buClr>
                <a:srgbClr val="000000"/>
              </a:buClr>
              <a:buSzPct val="100000"/>
              <a:buFont typeface="Calibri" pitchFamily="34" charset="0"/>
              <a:buNone/>
              <a:defRPr/>
            </a:pPr>
            <a:endParaRPr lang="en-US" smtClean="0"/>
          </a:p>
        </p:txBody>
      </p:sp>
      <p:sp>
        <p:nvSpPr>
          <p:cNvPr id="19470" name="Text Box 13"/>
          <p:cNvSpPr txBox="1">
            <a:spLocks noChangeArrowheads="1"/>
          </p:cNvSpPr>
          <p:nvPr/>
        </p:nvSpPr>
        <p:spPr bwMode="auto">
          <a:xfrm>
            <a:off x="3884613" y="0"/>
            <a:ext cx="296862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bg1"/>
                </a:solidFill>
                <a:latin typeface="Calibri" pitchFamily="34" charset="0"/>
                <a:ea typeface="DejaVu Sans Condensed" pitchFamily="34" charset="0"/>
                <a:cs typeface="DejaVu Sans Condensed" pitchFamily="34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Calibri" pitchFamily="34" charset="0"/>
                <a:ea typeface="DejaVu Sans Condensed" pitchFamily="34" charset="0"/>
                <a:cs typeface="DejaVu Sans Condensed" pitchFamily="34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Calibri" pitchFamily="34" charset="0"/>
                <a:ea typeface="DejaVu Sans Condensed" pitchFamily="34" charset="0"/>
                <a:cs typeface="DejaVu Sans Condensed" pitchFamily="34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Calibri" pitchFamily="34" charset="0"/>
                <a:ea typeface="DejaVu Sans Condensed" pitchFamily="34" charset="0"/>
                <a:cs typeface="DejaVu Sans Condensed" pitchFamily="34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Calibri" pitchFamily="34" charset="0"/>
                <a:ea typeface="DejaVu Sans Condensed" pitchFamily="34" charset="0"/>
                <a:cs typeface="DejaVu Sans Condensed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Calibri" pitchFamily="34" charset="0"/>
                <a:ea typeface="DejaVu Sans Condensed" pitchFamily="34" charset="0"/>
                <a:cs typeface="DejaVu Sans Condensed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Calibri" pitchFamily="34" charset="0"/>
                <a:ea typeface="DejaVu Sans Condensed" pitchFamily="34" charset="0"/>
                <a:cs typeface="DejaVu Sans Condensed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Calibri" pitchFamily="34" charset="0"/>
                <a:ea typeface="DejaVu Sans Condensed" pitchFamily="34" charset="0"/>
                <a:cs typeface="DejaVu Sans Condensed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Calibri" pitchFamily="34" charset="0"/>
                <a:ea typeface="DejaVu Sans Condensed" pitchFamily="34" charset="0"/>
                <a:cs typeface="DejaVu Sans Condensed" pitchFamily="34" charset="0"/>
              </a:defRPr>
            </a:lvl9pPr>
          </a:lstStyle>
          <a:p>
            <a:pPr eaLnBrk="1" hangingPunct="1">
              <a:lnSpc>
                <a:spcPct val="77000"/>
              </a:lnSpc>
              <a:buClr>
                <a:srgbClr val="000000"/>
              </a:buClr>
              <a:buSzPct val="100000"/>
              <a:buFont typeface="Calibri" pitchFamily="34" charset="0"/>
              <a:buNone/>
              <a:defRPr/>
            </a:pPr>
            <a:endParaRPr lang="en-US" smtClean="0"/>
          </a:p>
        </p:txBody>
      </p:sp>
      <p:sp>
        <p:nvSpPr>
          <p:cNvPr id="17423" name="Rectangle 1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54538" cy="3427413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63" name="Rectangle 15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68938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  <p:sp>
        <p:nvSpPr>
          <p:cNvPr id="19473" name="Text Box 16"/>
          <p:cNvSpPr txBox="1">
            <a:spLocks noChangeArrowheads="1"/>
          </p:cNvSpPr>
          <p:nvPr/>
        </p:nvSpPr>
        <p:spPr bwMode="auto">
          <a:xfrm>
            <a:off x="0" y="8683625"/>
            <a:ext cx="29718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bg1"/>
                </a:solidFill>
                <a:latin typeface="Calibri" pitchFamily="34" charset="0"/>
                <a:ea typeface="DejaVu Sans Condensed" pitchFamily="34" charset="0"/>
                <a:cs typeface="DejaVu Sans Condensed" pitchFamily="34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Calibri" pitchFamily="34" charset="0"/>
                <a:ea typeface="DejaVu Sans Condensed" pitchFamily="34" charset="0"/>
                <a:cs typeface="DejaVu Sans Condensed" pitchFamily="34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Calibri" pitchFamily="34" charset="0"/>
                <a:ea typeface="DejaVu Sans Condensed" pitchFamily="34" charset="0"/>
                <a:cs typeface="DejaVu Sans Condensed" pitchFamily="34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Calibri" pitchFamily="34" charset="0"/>
                <a:ea typeface="DejaVu Sans Condensed" pitchFamily="34" charset="0"/>
                <a:cs typeface="DejaVu Sans Condensed" pitchFamily="34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Calibri" pitchFamily="34" charset="0"/>
                <a:ea typeface="DejaVu Sans Condensed" pitchFamily="34" charset="0"/>
                <a:cs typeface="DejaVu Sans Condensed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Calibri" pitchFamily="34" charset="0"/>
                <a:ea typeface="DejaVu Sans Condensed" pitchFamily="34" charset="0"/>
                <a:cs typeface="DejaVu Sans Condensed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Calibri" pitchFamily="34" charset="0"/>
                <a:ea typeface="DejaVu Sans Condensed" pitchFamily="34" charset="0"/>
                <a:cs typeface="DejaVu Sans Condensed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Calibri" pitchFamily="34" charset="0"/>
                <a:ea typeface="DejaVu Sans Condensed" pitchFamily="34" charset="0"/>
                <a:cs typeface="DejaVu Sans Condensed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Calibri" pitchFamily="34" charset="0"/>
                <a:ea typeface="DejaVu Sans Condensed" pitchFamily="34" charset="0"/>
                <a:cs typeface="DejaVu Sans Condensed" pitchFamily="34" charset="0"/>
              </a:defRPr>
            </a:lvl9pPr>
          </a:lstStyle>
          <a:p>
            <a:pPr eaLnBrk="1" hangingPunct="1">
              <a:lnSpc>
                <a:spcPct val="77000"/>
              </a:lnSpc>
              <a:buClr>
                <a:srgbClr val="000000"/>
              </a:buClr>
              <a:buSzPct val="100000"/>
              <a:buFont typeface="Calibri" pitchFamily="34" charset="0"/>
              <a:buNone/>
              <a:defRPr/>
            </a:pPr>
            <a:endParaRPr lang="en-US" smtClean="0"/>
          </a:p>
        </p:txBody>
      </p:sp>
      <p:sp>
        <p:nvSpPr>
          <p:cNvPr id="2065" name="Rectangle 17"/>
          <p:cNvSpPr>
            <a:spLocks noGrp="1" noChangeArrowheads="1"/>
          </p:cNvSpPr>
          <p:nvPr>
            <p:ph type="sldNum"/>
          </p:nvPr>
        </p:nvSpPr>
        <p:spPr bwMode="auto">
          <a:xfrm>
            <a:off x="3884613" y="8685213"/>
            <a:ext cx="2954337" cy="4397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buClr>
                <a:srgbClr val="000000"/>
              </a:buClr>
              <a:buSzPct val="100000"/>
              <a:buFont typeface="Calibri" pitchFamily="32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Calibri" pitchFamily="32" charset="0"/>
                <a:ea typeface="DejaVu Sans Condensed" charset="0"/>
                <a:cs typeface="DejaVu Sans Condensed" charset="0"/>
              </a:defRPr>
            </a:lvl1pPr>
          </a:lstStyle>
          <a:p>
            <a:pPr>
              <a:defRPr/>
            </a:pPr>
            <a:fld id="{829C959F-C916-4664-BEB1-E38CA5D31AC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21746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36650" y="685800"/>
            <a:ext cx="4567238" cy="3427413"/>
          </a:xfrm>
          <a:ln/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IE" altLang="en-US" smtClean="0">
              <a:latin typeface="Times New Roman" pitchFamily="18" charset="0"/>
            </a:endParaRPr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 typeface="Calibri" pitchFamily="34" charset="0"/>
              <a:buNone/>
            </a:pPr>
            <a:fld id="{3CD4C890-BB46-4A5B-9297-2DA43ECE28C2}" type="slidenum">
              <a:rPr lang="en-GB" altLang="en-US" smtClean="0">
                <a:latin typeface="Calibri" pitchFamily="34" charset="0"/>
                <a:ea typeface="DejaVu Sans Condensed" pitchFamily="34" charset="0"/>
                <a:cs typeface="DejaVu Sans Condensed" pitchFamily="34" charset="0"/>
              </a:rPr>
              <a:pPr eaLnBrk="1" hangingPunct="1">
                <a:spcBef>
                  <a:spcPct val="0"/>
                </a:spcBef>
                <a:buFont typeface="Calibri" pitchFamily="34" charset="0"/>
                <a:buNone/>
              </a:pPr>
              <a:t>1</a:t>
            </a:fld>
            <a:endParaRPr lang="en-GB" altLang="en-US" smtClean="0">
              <a:latin typeface="Calibri" pitchFamily="34" charset="0"/>
              <a:ea typeface="DejaVu Sans Condensed" pitchFamily="34" charset="0"/>
              <a:cs typeface="DejaVu Sans Condensed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1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Calibri" pitchFamily="34" charset="0"/>
              <a:buNone/>
            </a:pPr>
            <a:fld id="{27CAC6B2-4A1B-4D13-BB93-C1E4D396A340}" type="slidenum">
              <a:rPr lang="en-GB" smtClean="0">
                <a:latin typeface="Calibri" pitchFamily="34" charset="0"/>
                <a:ea typeface="DejaVu Sans Condensed"/>
                <a:cs typeface="DejaVu Sans Condensed"/>
              </a:rPr>
              <a:pPr>
                <a:buFont typeface="Calibri" pitchFamily="34" charset="0"/>
                <a:buNone/>
              </a:pPr>
              <a:t>15</a:t>
            </a:fld>
            <a:endParaRPr lang="en-GB" smtClean="0">
              <a:latin typeface="Calibri" pitchFamily="34" charset="0"/>
              <a:ea typeface="DejaVu Sans Condensed"/>
              <a:cs typeface="DejaVu Sans Condensed"/>
            </a:endParaRPr>
          </a:p>
        </p:txBody>
      </p:sp>
      <p:sp>
        <p:nvSpPr>
          <p:cNvPr id="35843" name="Text Box 1"/>
          <p:cNvSpPr txBox="1">
            <a:spLocks noChangeArrowheads="1"/>
          </p:cNvSpPr>
          <p:nvPr/>
        </p:nvSpPr>
        <p:spPr bwMode="auto">
          <a:xfrm>
            <a:off x="3884614" y="8685213"/>
            <a:ext cx="2957512" cy="4429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9987" tIns="46793" rIns="89987" bIns="46793" anchor="b"/>
          <a:lstStyle/>
          <a:p>
            <a:pPr algn="r">
              <a:buClr>
                <a:srgbClr val="000000"/>
              </a:buClr>
              <a:buSzPct val="100000"/>
              <a:tabLst>
                <a:tab pos="0" algn="l"/>
                <a:tab pos="457135" algn="l"/>
                <a:tab pos="914269" algn="l"/>
                <a:tab pos="1371404" algn="l"/>
                <a:tab pos="1828540" algn="l"/>
                <a:tab pos="2285674" algn="l"/>
                <a:tab pos="2742809" algn="l"/>
                <a:tab pos="3199944" algn="l"/>
                <a:tab pos="3657079" algn="l"/>
                <a:tab pos="4114213" algn="l"/>
                <a:tab pos="4571349" algn="l"/>
                <a:tab pos="5028484" algn="l"/>
                <a:tab pos="5485618" algn="l"/>
                <a:tab pos="5942753" algn="l"/>
                <a:tab pos="6399888" algn="l"/>
                <a:tab pos="6857023" algn="l"/>
                <a:tab pos="7314158" algn="l"/>
                <a:tab pos="7771293" algn="l"/>
                <a:tab pos="8228428" algn="l"/>
                <a:tab pos="8685562" algn="l"/>
                <a:tab pos="9142697" algn="l"/>
              </a:tabLst>
            </a:pPr>
            <a:fld id="{442286BC-0CEA-4EB7-9651-C611B15F732A}" type="slidenum">
              <a:rPr lang="en-GB" sz="1200">
                <a:solidFill>
                  <a:srgbClr val="000000"/>
                </a:solidFill>
              </a:rPr>
              <a:pPr algn="r">
                <a:buClr>
                  <a:srgbClr val="000000"/>
                </a:buClr>
                <a:buSzPct val="100000"/>
                <a:tabLst>
                  <a:tab pos="0" algn="l"/>
                  <a:tab pos="457135" algn="l"/>
                  <a:tab pos="914269" algn="l"/>
                  <a:tab pos="1371404" algn="l"/>
                  <a:tab pos="1828540" algn="l"/>
                  <a:tab pos="2285674" algn="l"/>
                  <a:tab pos="2742809" algn="l"/>
                  <a:tab pos="3199944" algn="l"/>
                  <a:tab pos="3657079" algn="l"/>
                  <a:tab pos="4114213" algn="l"/>
                  <a:tab pos="4571349" algn="l"/>
                  <a:tab pos="5028484" algn="l"/>
                  <a:tab pos="5485618" algn="l"/>
                  <a:tab pos="5942753" algn="l"/>
                  <a:tab pos="6399888" algn="l"/>
                  <a:tab pos="6857023" algn="l"/>
                  <a:tab pos="7314158" algn="l"/>
                  <a:tab pos="7771293" algn="l"/>
                  <a:tab pos="8228428" algn="l"/>
                  <a:tab pos="8685562" algn="l"/>
                  <a:tab pos="9142697" algn="l"/>
                </a:tabLst>
              </a:pPr>
              <a:t>15</a:t>
            </a:fld>
            <a:endParaRPr lang="en-GB" sz="1200">
              <a:solidFill>
                <a:srgbClr val="000000"/>
              </a:solidFill>
            </a:endParaRPr>
          </a:p>
        </p:txBody>
      </p:sp>
      <p:sp>
        <p:nvSpPr>
          <p:cNvPr id="35844" name="Text Box 2"/>
          <p:cNvSpPr txBox="1">
            <a:spLocks noChangeArrowheads="1"/>
          </p:cNvSpPr>
          <p:nvPr/>
        </p:nvSpPr>
        <p:spPr bwMode="auto">
          <a:xfrm>
            <a:off x="1143001" y="685800"/>
            <a:ext cx="4564063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1427" tIns="45714" rIns="91427" bIns="45714" anchor="ctr"/>
          <a:lstStyle/>
          <a:p>
            <a:pPr>
              <a:lnSpc>
                <a:spcPct val="77000"/>
              </a:lnSpc>
              <a:buClr>
                <a:srgbClr val="000000"/>
              </a:buClr>
              <a:buSzPct val="100000"/>
              <a:buFont typeface="Calibri" pitchFamily="34" charset="0"/>
              <a:buNone/>
            </a:pPr>
            <a:endParaRPr lang="en-US"/>
          </a:p>
        </p:txBody>
      </p:sp>
      <p:sp>
        <p:nvSpPr>
          <p:cNvPr id="35845" name="Rectangle 3"/>
          <p:cNvSpPr>
            <a:spLocks noGrp="1" noChangeArrowheads="1"/>
          </p:cNvSpPr>
          <p:nvPr>
            <p:ph type="body"/>
          </p:nvPr>
        </p:nvSpPr>
        <p:spPr>
          <a:xfrm>
            <a:off x="685801" y="4343400"/>
            <a:ext cx="5470525" cy="4114800"/>
          </a:xfrm>
          <a:noFill/>
          <a:ln/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D6654D-B8DE-453E-BFE5-6D099780688C}" type="datetimeFigureOut">
              <a:rPr lang="en-IE"/>
              <a:pPr>
                <a:defRPr/>
              </a:pPr>
              <a:t>16/12/2015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F3816D-5BD2-43AC-9348-7ED73660AE0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31230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D89A4A-CAC7-45CD-A4DF-AB6B1E1F3941}" type="datetimeFigureOut">
              <a:rPr lang="en-IE"/>
              <a:pPr>
                <a:defRPr/>
              </a:pPr>
              <a:t>16/12/2015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42F37C-047D-457F-A479-86E89405E5E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55559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08643D-088A-4C46-8A3F-A111CAEAE6D0}" type="datetimeFigureOut">
              <a:rPr lang="en-IE"/>
              <a:pPr>
                <a:defRPr/>
              </a:pPr>
              <a:t>16/12/2015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F3CDBB-32F9-4D80-B14B-94CF328043B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09587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IE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C63A1E-090D-4678-A58F-1BE1D60883D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83227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C08AFC-C6E1-4200-9629-BE2006385EC8}" type="datetimeFigureOut">
              <a:rPr lang="en-IE"/>
              <a:pPr>
                <a:defRPr/>
              </a:pPr>
              <a:t>16/12/2015</a:t>
            </a:fld>
            <a:endParaRPr lang="en-I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BF3C31-C3EF-4F6C-88BC-7EF0FCF08E2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35867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54A2AE-7D93-4DA9-ABB8-03710A05378C}" type="datetimeFigureOut">
              <a:rPr lang="en-IE"/>
              <a:pPr>
                <a:defRPr/>
              </a:pPr>
              <a:t>16/12/2015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447FCC-EE5C-4BF9-B399-C5728964F67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35343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BED4EA-AF76-43D9-8FB1-5FB05B9E9324}" type="datetimeFigureOut">
              <a:rPr lang="en-IE"/>
              <a:pPr>
                <a:defRPr/>
              </a:pPr>
              <a:t>16/12/2015</a:t>
            </a:fld>
            <a:endParaRPr lang="en-IE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906758-3D4F-492A-A252-E7EB25342A0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24101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EE93C6-96EF-4D88-9CBE-4B2B7CA3ACE3}" type="datetimeFigureOut">
              <a:rPr lang="en-IE"/>
              <a:pPr>
                <a:defRPr/>
              </a:pPr>
              <a:t>16/12/2015</a:t>
            </a:fld>
            <a:endParaRPr lang="en-IE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B092F5-DE60-4778-8BE4-DB3DF7FC3F4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27467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A9A70-5A1A-44E0-816B-EF9B99E4303C}" type="datetimeFigureOut">
              <a:rPr lang="en-IE"/>
              <a:pPr>
                <a:defRPr/>
              </a:pPr>
              <a:t>16/12/2015</a:t>
            </a:fld>
            <a:endParaRPr lang="en-IE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862408-C82E-4212-98A9-4BB8CC9B5A7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91518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BA79A4-1C56-40D1-9DEC-83AE001E0738}" type="datetimeFigureOut">
              <a:rPr lang="en-IE"/>
              <a:pPr>
                <a:defRPr/>
              </a:pPr>
              <a:t>16/12/2015</a:t>
            </a:fld>
            <a:endParaRPr lang="en-IE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86E02-A3A6-44C9-A451-988209EFF90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676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4AC227-9483-4284-9B2E-8B626B7E2913}" type="datetimeFigureOut">
              <a:rPr lang="en-IE"/>
              <a:pPr>
                <a:defRPr/>
              </a:pPr>
              <a:t>16/12/2015</a:t>
            </a:fld>
            <a:endParaRPr lang="en-I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099E2D-032F-4484-824C-6F5CBDB0A0B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05319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I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486A78-36C2-48A7-876C-48331B31BDEB}" type="datetimeFigureOut">
              <a:rPr lang="en-IE"/>
              <a:pPr>
                <a:defRPr/>
              </a:pPr>
              <a:t>16/12/2015</a:t>
            </a:fld>
            <a:endParaRPr lang="en-I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7CF10A-276C-4E7D-982F-99970EB140F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67954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IE" alt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IE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B978F13-ACB3-4F6E-991D-066C75A1F36E}" type="datetimeFigureOut">
              <a:rPr lang="en-IE"/>
              <a:pPr>
                <a:defRPr/>
              </a:pPr>
              <a:t>16/12/2015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15DAE8F-950A-4FF8-97B0-75C5176CDF0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1031" name="Picture 5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95875"/>
            <a:ext cx="9144000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019" r:id="rId1"/>
    <p:sldLayoutId id="2147486026" r:id="rId2"/>
    <p:sldLayoutId id="2147486020" r:id="rId3"/>
    <p:sldLayoutId id="2147486027" r:id="rId4"/>
    <p:sldLayoutId id="2147486021" r:id="rId5"/>
    <p:sldLayoutId id="2147486028" r:id="rId6"/>
    <p:sldLayoutId id="2147486029" r:id="rId7"/>
    <p:sldLayoutId id="2147486022" r:id="rId8"/>
    <p:sldLayoutId id="2147486023" r:id="rId9"/>
    <p:sldLayoutId id="2147486024" r:id="rId10"/>
    <p:sldLayoutId id="2147486025" r:id="rId11"/>
    <p:sldLayoutId id="2147486030" r:id="rId1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kern="1200">
          <a:solidFill>
            <a:srgbClr val="00B05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00B050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00B050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00B050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00B050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ctrTitle"/>
          </p:nvPr>
        </p:nvSpPr>
        <p:spPr>
          <a:xfrm>
            <a:off x="685800" y="1052736"/>
            <a:ext cx="7772400" cy="1470025"/>
          </a:xfrm>
        </p:spPr>
        <p:txBody>
          <a:bodyPr/>
          <a:lstStyle/>
          <a:p>
            <a:pPr lvl="0"/>
            <a:r>
              <a:rPr lang="en-IE" b="1" dirty="0"/>
              <a:t>Animal Health in beef sector/Update on </a:t>
            </a:r>
            <a:r>
              <a:rPr lang="en-IE" b="1" dirty="0" smtClean="0"/>
              <a:t>IBR</a:t>
            </a:r>
            <a:endParaRPr lang="en-IE" altLang="en-US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636912"/>
            <a:ext cx="6400800" cy="1752600"/>
          </a:xfrm>
        </p:spPr>
        <p:txBody>
          <a:bodyPr/>
          <a:lstStyle/>
          <a:p>
            <a:pPr>
              <a:defRPr/>
            </a:pPr>
            <a:r>
              <a:rPr lang="en-IE" dirty="0" smtClean="0"/>
              <a:t>Presentation to Beef Roundtable</a:t>
            </a:r>
          </a:p>
          <a:p>
            <a:pPr>
              <a:defRPr/>
            </a:pPr>
            <a:r>
              <a:rPr lang="en-IE" dirty="0" smtClean="0"/>
              <a:t>16</a:t>
            </a:r>
            <a:r>
              <a:rPr lang="en-IE" baseline="30000" dirty="0" smtClean="0"/>
              <a:t>th</a:t>
            </a:r>
            <a:r>
              <a:rPr lang="en-IE" dirty="0" smtClean="0"/>
              <a:t> December 2015</a:t>
            </a:r>
          </a:p>
          <a:p>
            <a:pPr>
              <a:defRPr/>
            </a:pPr>
            <a:endParaRPr lang="en-IE" dirty="0"/>
          </a:p>
          <a:p>
            <a:pPr>
              <a:defRPr/>
            </a:pPr>
            <a:r>
              <a:rPr lang="en-IE" dirty="0" smtClean="0"/>
              <a:t>David Graham</a:t>
            </a:r>
            <a:endParaRPr lang="en-IE" dirty="0"/>
          </a:p>
        </p:txBody>
      </p:sp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133549"/>
            <a:ext cx="2592288" cy="3721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58908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err="1" smtClean="0"/>
              <a:t>Foodwise</a:t>
            </a:r>
            <a:r>
              <a:rPr lang="en-IE" dirty="0" smtClean="0"/>
              <a:t> 2025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E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223094"/>
            <a:ext cx="6984776" cy="4942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394445"/>
            <a:ext cx="3457575" cy="31146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5818" y="3916858"/>
            <a:ext cx="5134654" cy="109631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544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r>
              <a:rPr lang="en-IE" dirty="0" smtClean="0"/>
              <a:t>AHI TWG Study Visit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36512" y="1412875"/>
            <a:ext cx="5184775" cy="4525963"/>
          </a:xfrm>
        </p:spPr>
        <p:txBody>
          <a:bodyPr/>
          <a:lstStyle/>
          <a:p>
            <a:r>
              <a:rPr lang="en-IE" sz="2400" dirty="0" smtClean="0"/>
              <a:t>Study visit</a:t>
            </a:r>
          </a:p>
          <a:p>
            <a:pPr lvl="1"/>
            <a:r>
              <a:rPr lang="en-IE" sz="2000" dirty="0" smtClean="0"/>
              <a:t>Belgium, Netherlands</a:t>
            </a:r>
          </a:p>
          <a:p>
            <a:r>
              <a:rPr lang="en-IE" sz="2400" dirty="0" smtClean="0"/>
              <a:t>Focussed on:</a:t>
            </a:r>
          </a:p>
          <a:p>
            <a:pPr lvl="1"/>
            <a:r>
              <a:rPr lang="en-IE" sz="2000" dirty="0" smtClean="0"/>
              <a:t>Development &amp; structure</a:t>
            </a:r>
          </a:p>
          <a:p>
            <a:pPr lvl="2"/>
            <a:r>
              <a:rPr lang="en-IE" sz="1800" dirty="0" smtClean="0"/>
              <a:t> drivers</a:t>
            </a:r>
          </a:p>
          <a:p>
            <a:pPr lvl="2"/>
            <a:r>
              <a:rPr lang="en-IE" sz="1800" dirty="0" smtClean="0"/>
              <a:t> databases</a:t>
            </a:r>
          </a:p>
          <a:p>
            <a:pPr lvl="2"/>
            <a:r>
              <a:rPr lang="en-IE" sz="1800" dirty="0" smtClean="0"/>
              <a:t>Industry promotion/communications</a:t>
            </a:r>
          </a:p>
          <a:p>
            <a:pPr lvl="1"/>
            <a:r>
              <a:rPr lang="en-IE" sz="2000" dirty="0" smtClean="0"/>
              <a:t>Funding sources, uses and</a:t>
            </a:r>
            <a:br>
              <a:rPr lang="en-IE" sz="2000" dirty="0" smtClean="0"/>
            </a:br>
            <a:r>
              <a:rPr lang="en-IE" sz="2000" dirty="0" smtClean="0"/>
              <a:t> programme and disease costs </a:t>
            </a:r>
          </a:p>
          <a:p>
            <a:pPr lvl="1"/>
            <a:r>
              <a:rPr lang="en-IE" sz="2000" dirty="0" smtClean="0"/>
              <a:t>Vaccination</a:t>
            </a:r>
          </a:p>
          <a:p>
            <a:pPr lvl="1"/>
            <a:r>
              <a:rPr lang="en-IE" sz="2000" dirty="0" smtClean="0"/>
              <a:t>Sampling, diagnostics and logistics</a:t>
            </a:r>
            <a:endParaRPr lang="en-IE" sz="2400" dirty="0" smtClean="0"/>
          </a:p>
          <a:p>
            <a:pPr lvl="1"/>
            <a:endParaRPr lang="en-IE" sz="2000" dirty="0"/>
          </a:p>
        </p:txBody>
      </p:sp>
      <p:pic>
        <p:nvPicPr>
          <p:cNvPr id="15363" name="Picture 3" descr="C:\Local Cloud\Shared\Programmes\4 - IBR (IBR)\4-1 Resource Development &amp; Awareness Raising\TWG\IBR TWG WIP Documents\Belgian Programme\Photos from Study Tour - Sept 2015\20150910_14592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052736"/>
            <a:ext cx="4235378" cy="238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Chart 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9638" y="3500438"/>
            <a:ext cx="4235378" cy="275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22593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itle 3"/>
          <p:cNvSpPr>
            <a:spLocks noGrp="1"/>
          </p:cNvSpPr>
          <p:nvPr>
            <p:ph type="ctrTitle"/>
          </p:nvPr>
        </p:nvSpPr>
        <p:spPr>
          <a:xfrm>
            <a:off x="711200" y="1412875"/>
            <a:ext cx="7772400" cy="1470025"/>
          </a:xfrm>
        </p:spPr>
        <p:txBody>
          <a:bodyPr/>
          <a:lstStyle/>
          <a:p>
            <a:endParaRPr lang="en-IE" altLang="en-US" b="1" smtClean="0">
              <a:latin typeface="Arial" charset="0"/>
              <a:cs typeface="Arial" charset="0"/>
            </a:endParaRPr>
          </a:p>
        </p:txBody>
      </p:sp>
      <p:pic>
        <p:nvPicPr>
          <p:cNvPr id="5120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288" y="260648"/>
            <a:ext cx="8286750" cy="417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47886" y="4563269"/>
            <a:ext cx="1847850" cy="1169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 descr="C:\Users\Rebecca\AppData\Local\Microsoft\Windows\Temporary Internet Files\Content.Outlook\79AKV71D\Meat_Ireland_colour.BMP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8158" y="4293096"/>
            <a:ext cx="1338778" cy="2031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4725144"/>
            <a:ext cx="1692275" cy="7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4653136"/>
            <a:ext cx="1499385" cy="944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3905" y="4938241"/>
            <a:ext cx="1298575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75142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95875"/>
            <a:ext cx="9144000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22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078538"/>
            <a:ext cx="1081088" cy="68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28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altLang="en-US" smtClean="0">
                <a:latin typeface="Arial" charset="0"/>
                <a:cs typeface="Arial" charset="0"/>
              </a:rPr>
              <a:t>Programme Objectives</a:t>
            </a:r>
          </a:p>
        </p:txBody>
      </p:sp>
      <p:sp>
        <p:nvSpPr>
          <p:cNvPr id="2" name="Subtitle 1"/>
          <p:cNvSpPr>
            <a:spLocks noGrp="1"/>
          </p:cNvSpPr>
          <p:nvPr>
            <p:ph sz="half" idx="1"/>
          </p:nvPr>
        </p:nvSpPr>
        <p:spPr>
          <a:xfrm>
            <a:off x="250825" y="1124744"/>
            <a:ext cx="4681215" cy="4524375"/>
          </a:xfrm>
        </p:spPr>
        <p:txBody>
          <a:bodyPr/>
          <a:lstStyle/>
          <a:p>
            <a:r>
              <a:rPr lang="en-IE" altLang="en-US" sz="2600" dirty="0" smtClean="0"/>
              <a:t>To develop tools to assist farmers and their vets to control losses due to liver fluke and pneumonia through capture, analysis and reporting of abattoir data</a:t>
            </a:r>
          </a:p>
          <a:p>
            <a:r>
              <a:rPr lang="en-IE" altLang="en-US" sz="2600" dirty="0" smtClean="0"/>
              <a:t>To contribute to the development by ICBF of economic breeding </a:t>
            </a:r>
            <a:r>
              <a:rPr lang="en-IE" altLang="en-US" sz="2600" dirty="0" smtClean="0"/>
              <a:t>indices </a:t>
            </a:r>
            <a:r>
              <a:rPr lang="en-IE" altLang="en-US" sz="2600" dirty="0" smtClean="0"/>
              <a:t>that incorporate health and disease data</a:t>
            </a:r>
          </a:p>
        </p:txBody>
      </p:sp>
      <p:pic>
        <p:nvPicPr>
          <p:cNvPr id="52230" name="Picture 2" descr="C:\Egnyte\Shared\Programmes\#C - Corporate Development (CD)\Photos Images Presentations\Beef HealthCheck\20150630 Livers Lungs\ahi15liver 895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32238" y="2211388"/>
            <a:ext cx="4032250" cy="2884487"/>
          </a:xfrm>
          <a:noFill/>
        </p:spPr>
      </p:pic>
    </p:spTree>
    <p:extLst>
      <p:ext uri="{BB962C8B-B14F-4D97-AF65-F5344CB8AC3E}">
        <p14:creationId xmlns:p14="http://schemas.microsoft.com/office/powerpoint/2010/main" val="2522533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5925"/>
            <a:ext cx="9144000" cy="602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06481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76672"/>
            <a:ext cx="8343900" cy="496943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0483" name="Rectangle 2"/>
          <p:cNvSpPr>
            <a:spLocks noChangeArrowheads="1"/>
          </p:cNvSpPr>
          <p:nvPr/>
        </p:nvSpPr>
        <p:spPr bwMode="auto">
          <a:xfrm>
            <a:off x="571500" y="5643563"/>
            <a:ext cx="76438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Clr>
                <a:srgbClr val="000000"/>
              </a:buClr>
              <a:buSzPct val="100000"/>
              <a:buFont typeface="Wingdings" pitchFamily="2" charset="2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i="1">
                <a:solidFill>
                  <a:srgbClr val="000000"/>
                </a:solidFill>
              </a:rPr>
              <a:t>Thank you for your attention</a:t>
            </a:r>
          </a:p>
        </p:txBody>
      </p:sp>
    </p:spTree>
    <p:extLst>
      <p:ext uri="{BB962C8B-B14F-4D97-AF65-F5344CB8AC3E}">
        <p14:creationId xmlns:p14="http://schemas.microsoft.com/office/powerpoint/2010/main" val="1732007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r>
              <a:rPr lang="en-IE" dirty="0" smtClean="0"/>
              <a:t>EU Legislation</a:t>
            </a:r>
            <a:endParaRPr lang="en-IE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E" dirty="0" smtClean="0"/>
          </a:p>
          <a:p>
            <a:endParaRPr lang="en-IE" dirty="0"/>
          </a:p>
          <a:p>
            <a:endParaRPr lang="en-IE" dirty="0" smtClean="0"/>
          </a:p>
          <a:p>
            <a:endParaRPr lang="en-IE" dirty="0"/>
          </a:p>
          <a:p>
            <a:endParaRPr lang="en-I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087891"/>
            <a:ext cx="6610395" cy="306118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846430" y="4365104"/>
            <a:ext cx="79740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>
                <a:solidFill>
                  <a:schemeClr val="tx1"/>
                </a:solidFill>
              </a:rPr>
              <a:t>A </a:t>
            </a:r>
            <a:r>
              <a:rPr lang="en-IE" dirty="0">
                <a:solidFill>
                  <a:schemeClr val="tx1"/>
                </a:solidFill>
              </a:rPr>
              <a:t>Member State which has a compulsory national control </a:t>
            </a:r>
            <a:r>
              <a:rPr lang="en-IE" dirty="0" smtClean="0">
                <a:solidFill>
                  <a:schemeClr val="tx1"/>
                </a:solidFill>
              </a:rPr>
              <a:t>programme </a:t>
            </a:r>
          </a:p>
          <a:p>
            <a:r>
              <a:rPr lang="en-IE" dirty="0" smtClean="0">
                <a:solidFill>
                  <a:schemeClr val="tx1"/>
                </a:solidFill>
              </a:rPr>
              <a:t>(Article 9) or which has freedom (Article 10)</a:t>
            </a:r>
            <a:r>
              <a:rPr lang="en-IE" dirty="0">
                <a:solidFill>
                  <a:schemeClr val="tx1"/>
                </a:solidFill>
              </a:rPr>
              <a:t> may submit </a:t>
            </a:r>
            <a:r>
              <a:rPr lang="en-IE" dirty="0" smtClean="0">
                <a:solidFill>
                  <a:schemeClr val="tx1"/>
                </a:solidFill>
              </a:rPr>
              <a:t>it </a:t>
            </a:r>
            <a:r>
              <a:rPr lang="en-IE" dirty="0">
                <a:solidFill>
                  <a:schemeClr val="tx1"/>
                </a:solidFill>
              </a:rPr>
              <a:t>for </a:t>
            </a:r>
            <a:r>
              <a:rPr lang="en-IE" dirty="0" smtClean="0">
                <a:solidFill>
                  <a:schemeClr val="tx1"/>
                </a:solidFill>
              </a:rPr>
              <a:t>approval/recognition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27584" y="5086925"/>
            <a:ext cx="80645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>
                <a:solidFill>
                  <a:schemeClr val="tx1"/>
                </a:solidFill>
              </a:rPr>
              <a:t>Art 9/10: MS granted the additional guarantees which </a:t>
            </a:r>
            <a:r>
              <a:rPr lang="en-IE" dirty="0">
                <a:solidFill>
                  <a:schemeClr val="tx1"/>
                </a:solidFill>
              </a:rPr>
              <a:t>may be required </a:t>
            </a:r>
            <a:r>
              <a:rPr lang="en-IE" dirty="0" smtClean="0">
                <a:solidFill>
                  <a:schemeClr val="tx1"/>
                </a:solidFill>
              </a:rPr>
              <a:t>in</a:t>
            </a:r>
          </a:p>
          <a:p>
            <a:r>
              <a:rPr lang="en-IE" dirty="0" smtClean="0">
                <a:solidFill>
                  <a:schemeClr val="tx1"/>
                </a:solidFill>
              </a:rPr>
              <a:t> </a:t>
            </a:r>
            <a:r>
              <a:rPr lang="en-IE" dirty="0">
                <a:solidFill>
                  <a:schemeClr val="tx1"/>
                </a:solidFill>
              </a:rPr>
              <a:t>intra-Community </a:t>
            </a:r>
            <a:r>
              <a:rPr lang="en-IE" dirty="0" smtClean="0">
                <a:solidFill>
                  <a:schemeClr val="tx1"/>
                </a:solidFill>
              </a:rPr>
              <a:t>trade</a:t>
            </a:r>
            <a:r>
              <a:rPr lang="en-IE" dirty="0">
                <a:solidFill>
                  <a:schemeClr val="tx1"/>
                </a:solidFill>
              </a:rPr>
              <a:t> </a:t>
            </a:r>
            <a:r>
              <a:rPr lang="en-IE" dirty="0" smtClean="0">
                <a:solidFill>
                  <a:schemeClr val="tx1"/>
                </a:solidFill>
              </a:rPr>
              <a:t>(not exceeding those </a:t>
            </a:r>
            <a:r>
              <a:rPr lang="en-IE" dirty="0">
                <a:solidFill>
                  <a:schemeClr val="tx1"/>
                </a:solidFill>
              </a:rPr>
              <a:t>which the </a:t>
            </a:r>
            <a:r>
              <a:rPr lang="en-IE" dirty="0" smtClean="0">
                <a:solidFill>
                  <a:schemeClr val="tx1"/>
                </a:solidFill>
              </a:rPr>
              <a:t>MS </a:t>
            </a:r>
            <a:r>
              <a:rPr lang="en-IE" dirty="0">
                <a:solidFill>
                  <a:schemeClr val="tx1"/>
                </a:solidFill>
              </a:rPr>
              <a:t>implements </a:t>
            </a:r>
            <a:r>
              <a:rPr lang="en-IE" dirty="0" smtClean="0">
                <a:solidFill>
                  <a:schemeClr val="tx1"/>
                </a:solidFill>
              </a:rPr>
              <a:t>nationally). </a:t>
            </a:r>
            <a:endParaRPr lang="en-I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757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r>
              <a:rPr lang="en-IE" dirty="0" smtClean="0"/>
              <a:t>EU Legislation</a:t>
            </a:r>
            <a:endParaRPr lang="en-IE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908720"/>
            <a:ext cx="7632700" cy="227861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1880858" y="3315772"/>
            <a:ext cx="5306581" cy="2714808"/>
            <a:chOff x="1880858" y="3315772"/>
            <a:chExt cx="5306581" cy="2714808"/>
          </a:xfrm>
        </p:grpSpPr>
        <p:sp>
          <p:nvSpPr>
            <p:cNvPr id="2" name="TextBox 1"/>
            <p:cNvSpPr txBox="1"/>
            <p:nvPr/>
          </p:nvSpPr>
          <p:spPr>
            <a:xfrm>
              <a:off x="2383549" y="3315772"/>
              <a:ext cx="41419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E" dirty="0" smtClean="0">
                  <a:solidFill>
                    <a:schemeClr val="tx1"/>
                  </a:solidFill>
                </a:rPr>
                <a:t>Animal movements from Art 10 status OR:</a:t>
              </a:r>
              <a:endParaRPr lang="en-IE" dirty="0">
                <a:solidFill>
                  <a:schemeClr val="tx1"/>
                </a:solidFill>
              </a:endParaRPr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1880858" y="3711248"/>
              <a:ext cx="5306581" cy="1703779"/>
              <a:chOff x="1658773" y="3093795"/>
              <a:chExt cx="5826454" cy="1990794"/>
            </a:xfrm>
          </p:grpSpPr>
          <p:sp>
            <p:nvSpPr>
              <p:cNvPr id="9" name="TextBox 8"/>
              <p:cNvSpPr txBox="1"/>
              <p:nvPr/>
            </p:nvSpPr>
            <p:spPr>
              <a:xfrm>
                <a:off x="1761976" y="3093795"/>
                <a:ext cx="5618769" cy="395586"/>
              </a:xfrm>
              <a:prstGeom prst="rect">
                <a:avLst/>
              </a:prstGeom>
              <a:solidFill>
                <a:srgbClr val="009900"/>
              </a:solidFill>
              <a:ln w="28575">
                <a:solidFill>
                  <a:srgbClr val="009900"/>
                </a:solidFill>
              </a:ln>
            </p:spPr>
            <p:txBody>
              <a:bodyPr wrap="none" rtlCol="0">
                <a:spAutoFit/>
              </a:bodyPr>
              <a:lstStyle>
                <a:defPPr>
                  <a:defRPr lang="en-GB"/>
                </a:defPPr>
                <a:lvl1pPr>
                  <a:defRPr>
                    <a:solidFill>
                      <a:schemeClr val="tx1"/>
                    </a:solidFill>
                  </a:defRPr>
                </a:lvl1pPr>
              </a:lstStyle>
              <a:p>
                <a:r>
                  <a:rPr lang="en-IE" sz="1600" dirty="0"/>
                  <a:t>Come from holding free of clinical/pathological IBR for 12m</a:t>
                </a: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1658773" y="3752900"/>
                <a:ext cx="5826454" cy="683285"/>
              </a:xfrm>
              <a:prstGeom prst="rect">
                <a:avLst/>
              </a:prstGeom>
              <a:solidFill>
                <a:srgbClr val="009900"/>
              </a:solidFill>
              <a:ln w="28575">
                <a:solidFill>
                  <a:srgbClr val="009900"/>
                </a:solidFill>
              </a:ln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IE" sz="1600" dirty="0" smtClean="0">
                    <a:solidFill>
                      <a:schemeClr val="tx1"/>
                    </a:solidFill>
                  </a:rPr>
                  <a:t>Isolation facility approved by competent authority for 30 days</a:t>
                </a:r>
              </a:p>
              <a:p>
                <a:pPr algn="ctr"/>
                <a:r>
                  <a:rPr lang="en-IE" sz="1600" dirty="0" smtClean="0">
                    <a:solidFill>
                      <a:schemeClr val="tx1"/>
                    </a:solidFill>
                  </a:rPr>
                  <a:t>All animals free from clinical IBR</a:t>
                </a:r>
                <a:endParaRPr lang="en-IE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1735088" y="4689003"/>
                <a:ext cx="5667065" cy="395586"/>
              </a:xfrm>
              <a:prstGeom prst="rect">
                <a:avLst/>
              </a:prstGeom>
              <a:solidFill>
                <a:srgbClr val="009900"/>
              </a:solidFill>
              <a:ln w="28575">
                <a:solidFill>
                  <a:srgbClr val="009900"/>
                </a:solidFill>
              </a:ln>
            </p:spPr>
            <p:txBody>
              <a:bodyPr wrap="none" rtlCol="0">
                <a:spAutoFit/>
              </a:bodyPr>
              <a:lstStyle>
                <a:defPPr>
                  <a:defRPr lang="en-GB"/>
                </a:defPPr>
                <a:lvl1pPr>
                  <a:defRPr>
                    <a:solidFill>
                      <a:schemeClr val="tx1"/>
                    </a:solidFill>
                  </a:defRPr>
                </a:lvl1pPr>
              </a:lstStyle>
              <a:p>
                <a:pPr algn="ctr"/>
                <a:r>
                  <a:rPr lang="en-IE" sz="1600" dirty="0"/>
                  <a:t>All animals negative blood test </a:t>
                </a:r>
                <a:r>
                  <a:rPr lang="en-IE" sz="1600" dirty="0" smtClean="0"/>
                  <a:t> taken </a:t>
                </a:r>
                <a:r>
                  <a:rPr lang="en-IE" sz="1600" dirty="0"/>
                  <a:t>at least 21d post entry</a:t>
                </a:r>
              </a:p>
            </p:txBody>
          </p:sp>
          <p:cxnSp>
            <p:nvCxnSpPr>
              <p:cNvPr id="12" name="Straight Arrow Connector 11"/>
              <p:cNvCxnSpPr>
                <a:stCxn id="9" idx="2"/>
                <a:endCxn id="10" idx="0"/>
              </p:cNvCxnSpPr>
              <p:nvPr/>
            </p:nvCxnSpPr>
            <p:spPr>
              <a:xfrm>
                <a:off x="4571361" y="3489381"/>
                <a:ext cx="639" cy="263519"/>
              </a:xfrm>
              <a:prstGeom prst="straightConnector1">
                <a:avLst/>
              </a:prstGeom>
              <a:ln w="28575">
                <a:solidFill>
                  <a:srgbClr val="0099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Arrow Connector 12"/>
              <p:cNvCxnSpPr>
                <a:stCxn id="10" idx="2"/>
                <a:endCxn id="11" idx="0"/>
              </p:cNvCxnSpPr>
              <p:nvPr/>
            </p:nvCxnSpPr>
            <p:spPr>
              <a:xfrm flipH="1">
                <a:off x="4568621" y="4436185"/>
                <a:ext cx="3380" cy="252818"/>
              </a:xfrm>
              <a:prstGeom prst="straightConnector1">
                <a:avLst/>
              </a:prstGeom>
              <a:ln w="28575">
                <a:solidFill>
                  <a:srgbClr val="0099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" name="TextBox 2"/>
            <p:cNvSpPr txBox="1"/>
            <p:nvPr/>
          </p:nvSpPr>
          <p:spPr>
            <a:xfrm>
              <a:off x="3779912" y="5661248"/>
              <a:ext cx="16537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E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(4 Derogations)</a:t>
              </a:r>
              <a:endParaRPr lang="en-IE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30492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Annex I 2015/250/EU</a:t>
            </a:r>
            <a:endParaRPr lang="en-IE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38300"/>
            <a:ext cx="9144000" cy="3404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41113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Annex II, 2015/250/EU</a:t>
            </a:r>
            <a:endParaRPr lang="en-I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484784"/>
            <a:ext cx="9143999" cy="3737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91472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2004/558/EC</a:t>
            </a:r>
            <a:endParaRPr lang="en-IE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43608" y="1196752"/>
            <a:ext cx="7085012" cy="53292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13270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1547664" y="836712"/>
            <a:ext cx="6120680" cy="4588767"/>
            <a:chOff x="1876425" y="1171600"/>
            <a:chExt cx="5391150" cy="4071913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76425" y="1614488"/>
              <a:ext cx="5391150" cy="362902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00238" y="1171600"/>
              <a:ext cx="5343525" cy="4572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r>
              <a:rPr lang="en-IE" sz="3200" dirty="0" smtClean="0"/>
              <a:t>Impact of Article 9 status (continental Europe)</a:t>
            </a:r>
            <a:endParaRPr lang="en-IE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1172468" y="5497487"/>
            <a:ext cx="67839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1400" dirty="0">
                <a:solidFill>
                  <a:schemeClr val="tx1"/>
                </a:solidFill>
              </a:rPr>
              <a:t>http://www.bordbia.ie/industry/farmers/pricetracking/cattle/pages/livecattleexports.aspx</a:t>
            </a:r>
          </a:p>
        </p:txBody>
      </p:sp>
      <p:sp>
        <p:nvSpPr>
          <p:cNvPr id="6" name="Oval 5"/>
          <p:cNvSpPr/>
          <p:nvPr/>
        </p:nvSpPr>
        <p:spPr>
          <a:xfrm>
            <a:off x="1403648" y="1555492"/>
            <a:ext cx="6480720" cy="2893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9" name="Oval 8"/>
          <p:cNvSpPr/>
          <p:nvPr/>
        </p:nvSpPr>
        <p:spPr>
          <a:xfrm>
            <a:off x="1403648" y="4046008"/>
            <a:ext cx="6480720" cy="289332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0" name="Oval 9"/>
          <p:cNvSpPr/>
          <p:nvPr/>
        </p:nvSpPr>
        <p:spPr>
          <a:xfrm>
            <a:off x="1403648" y="2506543"/>
            <a:ext cx="6480720" cy="289332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2" name="Oval 11"/>
          <p:cNvSpPr/>
          <p:nvPr/>
        </p:nvSpPr>
        <p:spPr>
          <a:xfrm>
            <a:off x="1403648" y="5011876"/>
            <a:ext cx="6480720" cy="289332"/>
          </a:xfrm>
          <a:prstGeom prst="ellipse">
            <a:avLst/>
          </a:prstGeom>
          <a:noFill/>
          <a:ln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3" name="Oval 12"/>
          <p:cNvSpPr/>
          <p:nvPr/>
        </p:nvSpPr>
        <p:spPr>
          <a:xfrm>
            <a:off x="1403648" y="3284984"/>
            <a:ext cx="6480720" cy="289332"/>
          </a:xfrm>
          <a:prstGeom prst="ellipse">
            <a:avLst/>
          </a:prstGeom>
          <a:noFill/>
          <a:ln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130487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0" grpId="0" animBg="1"/>
      <p:bldP spid="12" grpId="0" animBg="1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sz="2800" dirty="0" smtClean="0"/>
              <a:t>2004/558/EC BHV-1-free holding-acquisition</a:t>
            </a:r>
            <a:endParaRPr lang="en-IE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2428138" y="1700808"/>
            <a:ext cx="4291368" cy="36933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28575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>
            <a:defPPr>
              <a:defRPr lang="en-GB"/>
            </a:defPPr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IE" dirty="0" err="1" smtClean="0">
                <a:solidFill>
                  <a:schemeClr val="bg1"/>
                </a:solidFill>
              </a:rPr>
              <a:t>gE</a:t>
            </a:r>
            <a:r>
              <a:rPr lang="en-IE" dirty="0" smtClean="0">
                <a:solidFill>
                  <a:schemeClr val="bg1"/>
                </a:solidFill>
              </a:rPr>
              <a:t>/whole virus (</a:t>
            </a:r>
            <a:r>
              <a:rPr lang="en-IE" dirty="0" err="1" smtClean="0">
                <a:solidFill>
                  <a:schemeClr val="bg1"/>
                </a:solidFill>
              </a:rPr>
              <a:t>vacc</a:t>
            </a:r>
            <a:r>
              <a:rPr lang="en-IE" dirty="0" smtClean="0">
                <a:solidFill>
                  <a:schemeClr val="bg1"/>
                </a:solidFill>
              </a:rPr>
              <a:t>/</a:t>
            </a:r>
            <a:r>
              <a:rPr lang="en-IE" dirty="0" err="1" smtClean="0">
                <a:solidFill>
                  <a:schemeClr val="bg1"/>
                </a:solidFill>
              </a:rPr>
              <a:t>unvacc</a:t>
            </a:r>
            <a:r>
              <a:rPr lang="en-IE" dirty="0" smtClean="0">
                <a:solidFill>
                  <a:schemeClr val="bg1"/>
                </a:solidFill>
              </a:rPr>
              <a:t>) antibody tests</a:t>
            </a:r>
            <a:endParaRPr lang="en-IE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07704" y="2924944"/>
            <a:ext cx="5314019" cy="36933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28575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>
            <a:defPPr>
              <a:defRPr lang="en-GB"/>
            </a:defPPr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IE" dirty="0">
                <a:solidFill>
                  <a:schemeClr val="bg1"/>
                </a:solidFill>
              </a:rPr>
              <a:t>All animals over 9 months used/intended for breeding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637311" y="4077072"/>
            <a:ext cx="3862660" cy="36933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28575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>
            <a:defPPr>
              <a:defRPr lang="en-GB"/>
            </a:defPPr>
            <a:lvl1pPr>
              <a:defRPr>
                <a:solidFill>
                  <a:schemeClr val="tx1"/>
                </a:solidFill>
              </a:defRPr>
            </a:lvl1pPr>
          </a:lstStyle>
          <a:p>
            <a:pPr algn="ctr"/>
            <a:r>
              <a:rPr lang="en-IE" dirty="0" smtClean="0">
                <a:solidFill>
                  <a:schemeClr val="bg1"/>
                </a:solidFill>
              </a:rPr>
              <a:t>At least two blood samples, 5-7m apart</a:t>
            </a:r>
            <a:endParaRPr lang="en-IE" dirty="0">
              <a:solidFill>
                <a:schemeClr val="bg1"/>
              </a:solidFill>
            </a:endParaRPr>
          </a:p>
        </p:txBody>
      </p:sp>
      <p:cxnSp>
        <p:nvCxnSpPr>
          <p:cNvPr id="8" name="Straight Arrow Connector 7"/>
          <p:cNvCxnSpPr>
            <a:stCxn id="4" idx="2"/>
            <a:endCxn id="5" idx="0"/>
          </p:cNvCxnSpPr>
          <p:nvPr/>
        </p:nvCxnSpPr>
        <p:spPr>
          <a:xfrm flipH="1">
            <a:off x="4564714" y="2070140"/>
            <a:ext cx="9108" cy="854804"/>
          </a:xfrm>
          <a:prstGeom prst="straightConnector1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5" idx="2"/>
            <a:endCxn id="6" idx="0"/>
          </p:cNvCxnSpPr>
          <p:nvPr/>
        </p:nvCxnSpPr>
        <p:spPr>
          <a:xfrm>
            <a:off x="4564714" y="3294276"/>
            <a:ext cx="3927" cy="782796"/>
          </a:xfrm>
          <a:prstGeom prst="straightConnector1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007806" y="4788456"/>
            <a:ext cx="1117743" cy="36933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28575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>
            <a:defPPr>
              <a:defRPr lang="en-GB"/>
            </a:defPPr>
            <a:lvl1pPr>
              <a:defRPr>
                <a:solidFill>
                  <a:schemeClr val="tx1"/>
                </a:solidFill>
              </a:defRPr>
            </a:lvl1pPr>
          </a:lstStyle>
          <a:p>
            <a:pPr algn="ctr"/>
            <a:r>
              <a:rPr lang="en-IE" dirty="0" smtClean="0">
                <a:solidFill>
                  <a:schemeClr val="bg1"/>
                </a:solidFill>
              </a:rPr>
              <a:t>NEGATIVE</a:t>
            </a:r>
            <a:endParaRPr lang="en-IE" dirty="0">
              <a:solidFill>
                <a:schemeClr val="bg1"/>
              </a:solidFill>
            </a:endParaRPr>
          </a:p>
        </p:txBody>
      </p:sp>
      <p:cxnSp>
        <p:nvCxnSpPr>
          <p:cNvPr id="15" name="Straight Arrow Connector 14"/>
          <p:cNvCxnSpPr>
            <a:stCxn id="6" idx="2"/>
            <a:endCxn id="14" idx="0"/>
          </p:cNvCxnSpPr>
          <p:nvPr/>
        </p:nvCxnSpPr>
        <p:spPr>
          <a:xfrm flipH="1">
            <a:off x="4566678" y="4446404"/>
            <a:ext cx="1963" cy="342052"/>
          </a:xfrm>
          <a:prstGeom prst="straightConnector1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1680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Animal </a:t>
            </a:r>
            <a:r>
              <a:rPr lang="en-IE" dirty="0" smtClean="0"/>
              <a:t>Health </a:t>
            </a:r>
            <a:r>
              <a:rPr lang="en-IE" dirty="0" smtClean="0"/>
              <a:t>Law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8024" y="1600200"/>
            <a:ext cx="4176464" cy="4525963"/>
          </a:xfrm>
        </p:spPr>
        <p:txBody>
          <a:bodyPr/>
          <a:lstStyle/>
          <a:p>
            <a:r>
              <a:rPr lang="en-IE" sz="2500" dirty="0" smtClean="0"/>
              <a:t>(</a:t>
            </a:r>
            <a:r>
              <a:rPr lang="en-IE" sz="2500" dirty="0"/>
              <a:t>36) Such rules should apply as regards listed </a:t>
            </a:r>
            <a:r>
              <a:rPr lang="en-IE" sz="2500" dirty="0" smtClean="0"/>
              <a:t>diseases ……for </a:t>
            </a:r>
            <a:r>
              <a:rPr lang="en-IE" sz="2500" dirty="0"/>
              <a:t>which measures are needed to prevent them from spreading to parts of the Union that are officially free or that have eradication programmes </a:t>
            </a:r>
            <a:r>
              <a:rPr lang="en-IE" sz="2500" dirty="0" smtClean="0"/>
              <a:t>…. </a:t>
            </a:r>
            <a:r>
              <a:rPr lang="en-IE" sz="2500" dirty="0"/>
              <a:t>such as </a:t>
            </a:r>
            <a:r>
              <a:rPr lang="en-IE" sz="2500" u="sng" dirty="0"/>
              <a:t>infectious bovine </a:t>
            </a:r>
            <a:r>
              <a:rPr lang="en-IE" sz="2500" u="sng" dirty="0" smtClean="0"/>
              <a:t>rhinotracheitis</a:t>
            </a:r>
            <a:r>
              <a:rPr lang="en-IE" sz="2500" dirty="0" smtClean="0"/>
              <a:t>.</a:t>
            </a:r>
          </a:p>
          <a:p>
            <a:endParaRPr lang="en-IE" sz="1000" dirty="0"/>
          </a:p>
          <a:p>
            <a:endParaRPr lang="en-IE" sz="25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347564"/>
            <a:ext cx="5040560" cy="435236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6821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5&quot;&gt;&lt;property id=&quot;20148&quot; value=&quot;5&quot;/&gt;&lt;property id=&quot;20300&quot; value=&quot;Slide 1&quot;/&gt;&lt;property id=&quot;20307&quot; value=&quot;320&quot;/&gt;&lt;/object&gt;&lt;object type=&quot;3&quot; unique_id=&quot;16544&quot;&gt;&lt;property id=&quot;20148&quot; value=&quot;5&quot;/&gt;&lt;property id=&quot;20300&quot; value=&quot;Slide 4&quot;/&gt;&lt;property id=&quot;20307&quot; value=&quot;405&quot;/&gt;&lt;/object&gt;&lt;object type=&quot;3&quot; unique_id=&quot;16545&quot;&gt;&lt;property id=&quot;20148&quot; value=&quot;5&quot;/&gt;&lt;property id=&quot;20300&quot; value=&quot;Slide 5&quot;/&gt;&lt;property id=&quot;20307&quot; value=&quot;409&quot;/&gt;&lt;/object&gt;&lt;object type=&quot;3&quot; unique_id=&quot;17730&quot;&gt;&lt;property id=&quot;20148&quot; value=&quot;5&quot;/&gt;&lt;property id=&quot;20300&quot; value=&quot;Slide 2&quot;/&gt;&lt;property id=&quot;20307&quot; value=&quot;433&quot;/&gt;&lt;/object&gt;&lt;object type=&quot;3&quot; unique_id=&quot;17731&quot;&gt;&lt;property id=&quot;20148&quot; value=&quot;5&quot;/&gt;&lt;property id=&quot;20300&quot; value=&quot;Slide 3&quot;/&gt;&lt;property id=&quot;20307&quot; value=&quot;434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 2[1]</Template>
  <TotalTime>25892</TotalTime>
  <Words>295</Words>
  <Application>Microsoft Office PowerPoint</Application>
  <PresentationFormat>On-screen Show (4:3)</PresentationFormat>
  <Paragraphs>51</Paragraphs>
  <Slides>15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Animal Health in beef sector/Update on IBR</vt:lpstr>
      <vt:lpstr>EU Legislation</vt:lpstr>
      <vt:lpstr>EU Legislation</vt:lpstr>
      <vt:lpstr>Annex I 2015/250/EU</vt:lpstr>
      <vt:lpstr>Annex II, 2015/250/EU</vt:lpstr>
      <vt:lpstr>2004/558/EC</vt:lpstr>
      <vt:lpstr>Impact of Article 9 status (continental Europe)</vt:lpstr>
      <vt:lpstr>2004/558/EC BHV-1-free holding-acquisition</vt:lpstr>
      <vt:lpstr>Animal Health Law</vt:lpstr>
      <vt:lpstr>Foodwise 2025</vt:lpstr>
      <vt:lpstr>AHI TWG Study Visit</vt:lpstr>
      <vt:lpstr>PowerPoint Presentation</vt:lpstr>
      <vt:lpstr>Programme Objectives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Grainne</dc:creator>
  <cp:lastModifiedBy>David Graham</cp:lastModifiedBy>
  <cp:revision>907</cp:revision>
  <cp:lastPrinted>2015-09-02T19:07:15Z</cp:lastPrinted>
  <dcterms:created xsi:type="dcterms:W3CDTF">2011-02-04T12:01:51Z</dcterms:created>
  <dcterms:modified xsi:type="dcterms:W3CDTF">2015-12-16T08:34:07Z</dcterms:modified>
</cp:coreProperties>
</file>