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6696" r:id="rId2"/>
    <p:sldMasterId id="2147487057" r:id="rId3"/>
    <p:sldMasterId id="2147488567" r:id="rId4"/>
    <p:sldMasterId id="2147490930" r:id="rId5"/>
  </p:sldMasterIdLst>
  <p:notesMasterIdLst>
    <p:notesMasterId r:id="rId13"/>
  </p:notesMasterIdLst>
  <p:handoutMasterIdLst>
    <p:handoutMasterId r:id="rId14"/>
  </p:handoutMasterIdLst>
  <p:sldIdLst>
    <p:sldId id="258" r:id="rId6"/>
    <p:sldId id="979" r:id="rId7"/>
    <p:sldId id="981" r:id="rId8"/>
    <p:sldId id="980" r:id="rId9"/>
    <p:sldId id="1049" r:id="rId10"/>
    <p:sldId id="999" r:id="rId11"/>
    <p:sldId id="992" r:id="rId12"/>
  </p:sldIdLst>
  <p:sldSz cx="9144000" cy="6858000" type="screen4x3"/>
  <p:notesSz cx="6797675" cy="9926638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Times New Roman" pitchFamily="18" charset="0"/>
        <a:ea typeface="ヒラギノ明朝 ProN W3" charset="-128"/>
        <a:cs typeface="+mn-cs"/>
        <a:sym typeface="Times New Roman" pitchFamily="18" charset="0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Times New Roman" pitchFamily="18" charset="0"/>
        <a:ea typeface="ヒラギノ明朝 ProN W3" charset="-128"/>
        <a:cs typeface="+mn-cs"/>
        <a:sym typeface="Times New Roman" pitchFamily="18" charset="0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Times New Roman" pitchFamily="18" charset="0"/>
        <a:ea typeface="ヒラギノ明朝 ProN W3" charset="-128"/>
        <a:cs typeface="+mn-cs"/>
        <a:sym typeface="Times New Roman" pitchFamily="18" charset="0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Times New Roman" pitchFamily="18" charset="0"/>
        <a:ea typeface="ヒラギノ明朝 ProN W3" charset="-128"/>
        <a:cs typeface="+mn-cs"/>
        <a:sym typeface="Times New Roman" pitchFamily="18" charset="0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Times New Roman" pitchFamily="18" charset="0"/>
        <a:ea typeface="ヒラギノ明朝 ProN W3" charset="-128"/>
        <a:cs typeface="+mn-cs"/>
        <a:sym typeface="Times New Roman" pitchFamily="18" charset="0"/>
      </a:defRPr>
    </a:lvl5pPr>
    <a:lvl6pPr marL="2286000" algn="l" defTabSz="914400" rtl="0" eaLnBrk="1" latinLnBrk="0" hangingPunct="1">
      <a:defRPr sz="2400" kern="1200">
        <a:solidFill>
          <a:srgbClr val="000000"/>
        </a:solidFill>
        <a:latin typeface="Times New Roman" pitchFamily="18" charset="0"/>
        <a:ea typeface="ヒラギノ明朝 ProN W3" charset="-128"/>
        <a:cs typeface="+mn-cs"/>
        <a:sym typeface="Times New Roman" pitchFamily="18" charset="0"/>
      </a:defRPr>
    </a:lvl6pPr>
    <a:lvl7pPr marL="2743200" algn="l" defTabSz="914400" rtl="0" eaLnBrk="1" latinLnBrk="0" hangingPunct="1">
      <a:defRPr sz="2400" kern="1200">
        <a:solidFill>
          <a:srgbClr val="000000"/>
        </a:solidFill>
        <a:latin typeface="Times New Roman" pitchFamily="18" charset="0"/>
        <a:ea typeface="ヒラギノ明朝 ProN W3" charset="-128"/>
        <a:cs typeface="+mn-cs"/>
        <a:sym typeface="Times New Roman" pitchFamily="18" charset="0"/>
      </a:defRPr>
    </a:lvl7pPr>
    <a:lvl8pPr marL="3200400" algn="l" defTabSz="914400" rtl="0" eaLnBrk="1" latinLnBrk="0" hangingPunct="1">
      <a:defRPr sz="2400" kern="1200">
        <a:solidFill>
          <a:srgbClr val="000000"/>
        </a:solidFill>
        <a:latin typeface="Times New Roman" pitchFamily="18" charset="0"/>
        <a:ea typeface="ヒラギノ明朝 ProN W3" charset="-128"/>
        <a:cs typeface="+mn-cs"/>
        <a:sym typeface="Times New Roman" pitchFamily="18" charset="0"/>
      </a:defRPr>
    </a:lvl8pPr>
    <a:lvl9pPr marL="3657600" algn="l" defTabSz="914400" rtl="0" eaLnBrk="1" latinLnBrk="0" hangingPunct="1">
      <a:defRPr sz="2400" kern="1200">
        <a:solidFill>
          <a:srgbClr val="000000"/>
        </a:solidFill>
        <a:latin typeface="Times New Roman" pitchFamily="18" charset="0"/>
        <a:ea typeface="ヒラギノ明朝 ProN W3" charset="-128"/>
        <a:cs typeface="+mn-cs"/>
        <a:sym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00"/>
    <a:srgbClr val="339933"/>
    <a:srgbClr val="3366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56" autoAdjust="0"/>
    <p:restoredTop sz="99232" autoAdjust="0"/>
  </p:normalViewPr>
  <p:slideViewPr>
    <p:cSldViewPr>
      <p:cViewPr>
        <p:scale>
          <a:sx n="68" d="100"/>
          <a:sy n="68" d="100"/>
        </p:scale>
        <p:origin x="-1032" y="-8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1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ヒラギノ明朝 ProN W3"/>
                <a:cs typeface="ヒラギノ明朝 ProN W3"/>
              </a:defRPr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ヒラギノ明朝 ProN W3"/>
                <a:cs typeface="ヒラギノ明朝 ProN W3"/>
              </a:defRPr>
            </a:lvl1pPr>
          </a:lstStyle>
          <a:p>
            <a:pPr>
              <a:defRPr/>
            </a:pPr>
            <a:fld id="{AC7F12BF-DCAF-436C-932D-31C154B2F267}" type="datetimeFigureOut">
              <a:rPr lang="en-IE"/>
              <a:pPr>
                <a:defRPr/>
              </a:pPr>
              <a:t>19/07/2016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ヒラギノ明朝 ProN W3"/>
                <a:cs typeface="ヒラギノ明朝 ProN W3"/>
              </a:defRPr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ヒラギノ明朝 ProN W3"/>
                <a:cs typeface="ヒラギノ明朝 ProN W3"/>
              </a:defRPr>
            </a:lvl1pPr>
          </a:lstStyle>
          <a:p>
            <a:pPr>
              <a:defRPr/>
            </a:pPr>
            <a:fld id="{1EF7FF88-F90C-495C-AB5E-07A94BE88B87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964973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ヒラギノ明朝 ProN W3" charset="-128"/>
                <a:cs typeface="+mn-cs"/>
              </a:defRPr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ヒラギノ明朝 ProN W3" charset="-128"/>
                <a:cs typeface="+mn-cs"/>
              </a:defRPr>
            </a:lvl1pPr>
          </a:lstStyle>
          <a:p>
            <a:pPr>
              <a:defRPr/>
            </a:pPr>
            <a:fld id="{8C692FA2-EC73-40BA-B5AB-15C11B85B383}" type="datetimeFigureOut">
              <a:rPr lang="en-IE"/>
              <a:pPr>
                <a:defRPr/>
              </a:pPr>
              <a:t>19/07/2016</a:t>
            </a:fld>
            <a:endParaRPr lang="en-IE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IE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IE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ヒラギノ明朝 ProN W3" charset="-128"/>
                <a:cs typeface="+mn-cs"/>
              </a:defRPr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ヒラギノ明朝 ProN W3" charset="-128"/>
                <a:cs typeface="+mn-cs"/>
              </a:defRPr>
            </a:lvl1pPr>
          </a:lstStyle>
          <a:p>
            <a:pPr>
              <a:defRPr/>
            </a:pPr>
            <a:fld id="{8B7BF015-00DD-4F6F-AD77-9A448F6FF2E7}" type="slidenum">
              <a:rPr lang="en-IE"/>
              <a:pPr>
                <a:defRPr/>
              </a:pPr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8778952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640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1455755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16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8393868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4829" y="1600216"/>
            <a:ext cx="2301875" cy="4525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-50797" y="1600216"/>
            <a:ext cx="6753225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032785201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50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154793-6BBD-4DB5-B163-77E4575CC048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91232033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97F570-0F4C-4F81-970A-90FAA2E8D576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977046066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57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6B6CDA-860A-48D7-9E26-F3891669919B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50133039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A0CDB1-CF5A-4E46-87CA-DE2D826CAC85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30130271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7"/>
            <a:ext cx="4040188" cy="63976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7"/>
            <a:ext cx="4041775" cy="63976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B6D059-A172-4C0B-A84B-A4DEE5077278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783734188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74F148-EBC7-472A-B5DC-657B77DA12A5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40102229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1ED1D-0BC0-427E-9C7C-2CD578897722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0792395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9" y="273097"/>
            <a:ext cx="3008313" cy="116205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129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9" y="1435104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5A2B94-9141-4D52-8EB3-B631E9128D25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713560474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16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66940123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49"/>
            <a:ext cx="5486400" cy="566739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>
                <a:sym typeface="Lucida Sans" charset="0"/>
              </a:rPr>
              <a:t>Click icon to add picture</a:t>
            </a:r>
            <a:endParaRPr lang="en-IE" noProof="0" dirty="0" smtClean="0">
              <a:sym typeface="Lucida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410"/>
            <a:ext cx="5486400" cy="8048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D3BC68-C04B-4810-A764-1DC7DDA003B6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49884143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C64EF3-58B1-4BD5-B4F8-7A9F022B0EBE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42694508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92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92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8994A8-0F2C-4AAD-B3BD-38212087EB37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65453701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ea typeface="ヒラギノ明朝 ProN W3"/>
              </a:defRPr>
            </a:lvl1pPr>
          </a:lstStyle>
          <a:p>
            <a:pPr>
              <a:defRPr/>
            </a:pPr>
            <a:fld id="{0E09D29D-4916-441B-A74D-2FFF84959F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0284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15906" y="965234"/>
            <a:ext cx="3887787" cy="34925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ea typeface="ヒラギノ明朝 ProN W3"/>
              </a:defRPr>
            </a:lvl1pPr>
          </a:lstStyle>
          <a:p>
            <a:pPr>
              <a:defRPr/>
            </a:pPr>
            <a:fld id="{08C0B00D-855D-4599-BB8B-622AFACFEA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1987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sty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04793" y="1403360"/>
          <a:ext cx="5953125" cy="3870325"/>
        </p:xfrm>
        <a:graphic>
          <a:graphicData uri="http://schemas.openxmlformats.org/drawingml/2006/table">
            <a:tbl>
              <a:tblPr firstRow="1" lastRow="1" bandRow="1">
                <a:tableStyleId>{1FECB4D8-DB02-4DC6-A0A2-4F2EBAE1DC90}</a:tableStyleId>
              </a:tblPr>
              <a:tblGrid>
                <a:gridCol w="4801947"/>
                <a:gridCol w="716351"/>
                <a:gridCol w="434827"/>
              </a:tblGrid>
              <a:tr h="579029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Answer Choices</a:t>
                      </a:r>
                      <a:endParaRPr lang="en-US" sz="150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91432" marR="91432" marT="60916" marB="6091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Responses</a:t>
                      </a:r>
                      <a:endParaRPr lang="en-US" sz="150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91432" marR="91432" marT="60916" marB="60916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20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</a:tr>
              <a:tr h="548549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Less than one year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91432" marR="91432" marT="60916" marB="6091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6057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10.00%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91432" marR="91432" marT="60916" marB="6091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6057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10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91432" marR="91432" marT="60916" marB="60916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6057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48549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1 to 3 years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91432" marR="91432" marT="60916" marB="6091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6057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6057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10.00%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91432" marR="91432" marT="60916" marB="6091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6057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6057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10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91432" marR="91432" marT="60916" marB="60916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6057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6057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48549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3 to 5 years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91432" marR="91432" marT="60916" marB="6091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6057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6057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25.00%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91432" marR="91432" marT="60916" marB="6091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6057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6057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25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91432" marR="91432" marT="60916" marB="60916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6057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6057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48549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5 to 7 years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91432" marR="91432" marT="60916" marB="6091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6057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6057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15.00%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91432" marR="91432" marT="60916" marB="6091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6057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6057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15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91432" marR="91432" marT="60916" marB="60916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6057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6057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48549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More than seven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years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91432" marR="91432" marT="60916" marB="6091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6057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40.00%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91432" marR="91432" marT="60916" marB="6091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6057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40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91432" marR="91432" marT="60916" marB="60916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6057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48549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Total</a:t>
                      </a:r>
                      <a:endParaRPr lang="en-US" sz="1400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</a:txBody>
                  <a:tcPr marL="91432" marR="91432" marT="60916" marB="6091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</a:txBody>
                  <a:tcPr marL="91432" marR="91432" marT="60916" marB="6091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100</a:t>
                      </a:r>
                      <a:endParaRPr lang="en-US" sz="1400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</a:txBody>
                  <a:tcPr marL="91432" marR="91432" marT="60916" marB="60916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66666"/>
                    </a:solidFill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115892" y="965234"/>
            <a:ext cx="4478337" cy="34925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ea typeface="ヒラギノ明朝 ProN W3"/>
              </a:defRPr>
            </a:lvl1pPr>
          </a:lstStyle>
          <a:p>
            <a:pPr>
              <a:defRPr/>
            </a:pPr>
            <a:fld id="{9130EED6-EDE4-4D0B-B6F7-02346E426D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63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42"/>
            <a:ext cx="7772400" cy="1470025"/>
          </a:xfrm>
          <a:prstGeom prst="rect">
            <a:avLst/>
          </a:prstGeom>
        </p:spPr>
        <p:txBody>
          <a:bodyPr lIns="91216" tIns="45608" rIns="91216" bIns="45608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lIns="91216" tIns="45608" rIns="91216" bIns="45608"/>
          <a:lstStyle>
            <a:lvl1pPr marL="0" indent="0" algn="ctr">
              <a:buNone/>
              <a:defRPr/>
            </a:lvl1pPr>
            <a:lvl2pPr marL="456080" indent="0" algn="ctr">
              <a:buNone/>
              <a:defRPr/>
            </a:lvl2pPr>
            <a:lvl3pPr marL="912159" indent="0" algn="ctr">
              <a:buNone/>
              <a:defRPr/>
            </a:lvl3pPr>
            <a:lvl4pPr marL="1368238" indent="0" algn="ctr">
              <a:buNone/>
              <a:defRPr/>
            </a:lvl4pPr>
            <a:lvl5pPr marL="1824317" indent="0" algn="ctr">
              <a:buNone/>
              <a:defRPr/>
            </a:lvl5pPr>
            <a:lvl6pPr marL="2280395" indent="0" algn="ctr">
              <a:buNone/>
              <a:defRPr/>
            </a:lvl6pPr>
            <a:lvl7pPr marL="2736475" indent="0" algn="ctr">
              <a:buNone/>
              <a:defRPr/>
            </a:lvl7pPr>
            <a:lvl8pPr marL="3192554" indent="0" algn="ctr">
              <a:buNone/>
              <a:defRPr/>
            </a:lvl8pPr>
            <a:lvl9pPr marL="3648633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682891-305E-4C67-9A4B-47BF159228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313104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lIns="91216" tIns="45608" rIns="91216" bIns="45608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7"/>
            <a:ext cx="8229600" cy="4525963"/>
          </a:xfrm>
          <a:prstGeom prst="rect">
            <a:avLst/>
          </a:prstGeom>
        </p:spPr>
        <p:txBody>
          <a:bodyPr lIns="91216" tIns="45608" rIns="91216" bIns="45608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7C9418-E71F-4154-A61C-224878FB40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682348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3"/>
            <a:ext cx="7772400" cy="1362075"/>
          </a:xfrm>
          <a:prstGeom prst="rect">
            <a:avLst/>
          </a:prstGeom>
        </p:spPr>
        <p:txBody>
          <a:bodyPr lIns="91216" tIns="45608" rIns="91216" bIns="45608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  <a:prstGeom prst="rect">
            <a:avLst/>
          </a:prstGeom>
        </p:spPr>
        <p:txBody>
          <a:bodyPr lIns="91216" tIns="45608" rIns="91216" bIns="45608" anchor="b"/>
          <a:lstStyle>
            <a:lvl1pPr marL="0" indent="0">
              <a:buNone/>
              <a:defRPr sz="2000"/>
            </a:lvl1pPr>
            <a:lvl2pPr marL="456080" indent="0">
              <a:buNone/>
              <a:defRPr sz="1800"/>
            </a:lvl2pPr>
            <a:lvl3pPr marL="912159" indent="0">
              <a:buNone/>
              <a:defRPr sz="1600"/>
            </a:lvl3pPr>
            <a:lvl4pPr marL="1368238" indent="0">
              <a:buNone/>
              <a:defRPr sz="1400"/>
            </a:lvl4pPr>
            <a:lvl5pPr marL="1824317" indent="0">
              <a:buNone/>
              <a:defRPr sz="1400"/>
            </a:lvl5pPr>
            <a:lvl6pPr marL="2280395" indent="0">
              <a:buNone/>
              <a:defRPr sz="1400"/>
            </a:lvl6pPr>
            <a:lvl7pPr marL="2736475" indent="0">
              <a:buNone/>
              <a:defRPr sz="1400"/>
            </a:lvl7pPr>
            <a:lvl8pPr marL="3192554" indent="0">
              <a:buNone/>
              <a:defRPr sz="1400"/>
            </a:lvl8pPr>
            <a:lvl9pPr marL="3648633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27A20A-2A5B-470A-A030-DC2138CAAB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661719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lIns="91216" tIns="45608" rIns="91216" bIns="45608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7"/>
            <a:ext cx="4038600" cy="4525963"/>
          </a:xfrm>
          <a:prstGeom prst="rect">
            <a:avLst/>
          </a:prstGeom>
        </p:spPr>
        <p:txBody>
          <a:bodyPr lIns="91216" tIns="45608" rIns="91216" bIns="45608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7"/>
            <a:ext cx="4038600" cy="4525963"/>
          </a:xfrm>
          <a:prstGeom prst="rect">
            <a:avLst/>
          </a:prstGeom>
        </p:spPr>
        <p:txBody>
          <a:bodyPr lIns="91216" tIns="45608" rIns="91216" bIns="45608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AF812D-FE04-4EF4-B994-6C43338C2C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829888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11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07097548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lIns="91216" tIns="45608" rIns="91216" bIns="45608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lIns="91216" tIns="45608" rIns="91216" bIns="45608" anchor="b"/>
          <a:lstStyle>
            <a:lvl1pPr marL="0" indent="0">
              <a:buNone/>
              <a:defRPr sz="2400" b="1"/>
            </a:lvl1pPr>
            <a:lvl2pPr marL="456080" indent="0">
              <a:buNone/>
              <a:defRPr sz="2000" b="1"/>
            </a:lvl2pPr>
            <a:lvl3pPr marL="912159" indent="0">
              <a:buNone/>
              <a:defRPr sz="1800" b="1"/>
            </a:lvl3pPr>
            <a:lvl4pPr marL="1368238" indent="0">
              <a:buNone/>
              <a:defRPr sz="1600" b="1"/>
            </a:lvl4pPr>
            <a:lvl5pPr marL="1824317" indent="0">
              <a:buNone/>
              <a:defRPr sz="1600" b="1"/>
            </a:lvl5pPr>
            <a:lvl6pPr marL="2280395" indent="0">
              <a:buNone/>
              <a:defRPr sz="1600" b="1"/>
            </a:lvl6pPr>
            <a:lvl7pPr marL="2736475" indent="0">
              <a:buNone/>
              <a:defRPr sz="1600" b="1"/>
            </a:lvl7pPr>
            <a:lvl8pPr marL="3192554" indent="0">
              <a:buNone/>
              <a:defRPr sz="1600" b="1"/>
            </a:lvl8pPr>
            <a:lvl9pPr marL="364863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lIns="91216" tIns="45608" rIns="91216" bIns="45608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2" y="1535113"/>
            <a:ext cx="4041775" cy="639762"/>
          </a:xfrm>
          <a:prstGeom prst="rect">
            <a:avLst/>
          </a:prstGeom>
        </p:spPr>
        <p:txBody>
          <a:bodyPr lIns="91216" tIns="45608" rIns="91216" bIns="45608" anchor="b"/>
          <a:lstStyle>
            <a:lvl1pPr marL="0" indent="0">
              <a:buNone/>
              <a:defRPr sz="2400" b="1"/>
            </a:lvl1pPr>
            <a:lvl2pPr marL="456080" indent="0">
              <a:buNone/>
              <a:defRPr sz="2000" b="1"/>
            </a:lvl2pPr>
            <a:lvl3pPr marL="912159" indent="0">
              <a:buNone/>
              <a:defRPr sz="1800" b="1"/>
            </a:lvl3pPr>
            <a:lvl4pPr marL="1368238" indent="0">
              <a:buNone/>
              <a:defRPr sz="1600" b="1"/>
            </a:lvl4pPr>
            <a:lvl5pPr marL="1824317" indent="0">
              <a:buNone/>
              <a:defRPr sz="1600" b="1"/>
            </a:lvl5pPr>
            <a:lvl6pPr marL="2280395" indent="0">
              <a:buNone/>
              <a:defRPr sz="1600" b="1"/>
            </a:lvl6pPr>
            <a:lvl7pPr marL="2736475" indent="0">
              <a:buNone/>
              <a:defRPr sz="1600" b="1"/>
            </a:lvl7pPr>
            <a:lvl8pPr marL="3192554" indent="0">
              <a:buNone/>
              <a:defRPr sz="1600" b="1"/>
            </a:lvl8pPr>
            <a:lvl9pPr marL="364863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2" y="2174875"/>
            <a:ext cx="4041775" cy="3951288"/>
          </a:xfrm>
          <a:prstGeom prst="rect">
            <a:avLst/>
          </a:prstGeom>
        </p:spPr>
        <p:txBody>
          <a:bodyPr lIns="91216" tIns="45608" rIns="91216" bIns="45608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AC985-C424-4444-9225-BB74C01DE8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310328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lIns="91216" tIns="45608" rIns="91216" bIns="45608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5E7739-2A18-4DE4-BD84-0334DC8E90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923840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ABE46A-3AAE-41FD-9FCA-161566515C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845708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0"/>
            <a:ext cx="3008313" cy="1162050"/>
          </a:xfrm>
          <a:prstGeom prst="rect">
            <a:avLst/>
          </a:prstGeom>
        </p:spPr>
        <p:txBody>
          <a:bodyPr lIns="91216" tIns="45608" rIns="91216" bIns="45608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67"/>
            <a:ext cx="5111750" cy="5853113"/>
          </a:xfrm>
          <a:prstGeom prst="rect">
            <a:avLst/>
          </a:prstGeom>
        </p:spPr>
        <p:txBody>
          <a:bodyPr lIns="91216" tIns="45608" rIns="91216" bIns="45608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313" cy="4691063"/>
          </a:xfrm>
          <a:prstGeom prst="rect">
            <a:avLst/>
          </a:prstGeom>
        </p:spPr>
        <p:txBody>
          <a:bodyPr lIns="91216" tIns="45608" rIns="91216" bIns="45608"/>
          <a:lstStyle>
            <a:lvl1pPr marL="0" indent="0">
              <a:buNone/>
              <a:defRPr sz="1400"/>
            </a:lvl1pPr>
            <a:lvl2pPr marL="456080" indent="0">
              <a:buNone/>
              <a:defRPr sz="1200"/>
            </a:lvl2pPr>
            <a:lvl3pPr marL="912159" indent="0">
              <a:buNone/>
              <a:defRPr sz="1000"/>
            </a:lvl3pPr>
            <a:lvl4pPr marL="1368238" indent="0">
              <a:buNone/>
              <a:defRPr sz="900"/>
            </a:lvl4pPr>
            <a:lvl5pPr marL="1824317" indent="0">
              <a:buNone/>
              <a:defRPr sz="900"/>
            </a:lvl5pPr>
            <a:lvl6pPr marL="2280395" indent="0">
              <a:buNone/>
              <a:defRPr sz="900"/>
            </a:lvl6pPr>
            <a:lvl7pPr marL="2736475" indent="0">
              <a:buNone/>
              <a:defRPr sz="900"/>
            </a:lvl7pPr>
            <a:lvl8pPr marL="3192554" indent="0">
              <a:buNone/>
              <a:defRPr sz="900"/>
            </a:lvl8pPr>
            <a:lvl9pPr marL="364863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BA5EE2-F0FB-44A3-ACC5-CFD6D36E33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892186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lIns="91216" tIns="45608" rIns="91216" bIns="45608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lIns="91216" tIns="45608" rIns="91216" bIns="45608"/>
          <a:lstStyle>
            <a:lvl1pPr marL="0" indent="0">
              <a:buNone/>
              <a:defRPr sz="3200"/>
            </a:lvl1pPr>
            <a:lvl2pPr marL="456080" indent="0">
              <a:buNone/>
              <a:defRPr sz="2800"/>
            </a:lvl2pPr>
            <a:lvl3pPr marL="912159" indent="0">
              <a:buNone/>
              <a:defRPr sz="2400"/>
            </a:lvl3pPr>
            <a:lvl4pPr marL="1368238" indent="0">
              <a:buNone/>
              <a:defRPr sz="2000"/>
            </a:lvl4pPr>
            <a:lvl5pPr marL="1824317" indent="0">
              <a:buNone/>
              <a:defRPr sz="2000"/>
            </a:lvl5pPr>
            <a:lvl6pPr marL="2280395" indent="0">
              <a:buNone/>
              <a:defRPr sz="2000"/>
            </a:lvl6pPr>
            <a:lvl7pPr marL="2736475" indent="0">
              <a:buNone/>
              <a:defRPr sz="2000"/>
            </a:lvl7pPr>
            <a:lvl8pPr marL="3192554" indent="0">
              <a:buNone/>
              <a:defRPr sz="2000"/>
            </a:lvl8pPr>
            <a:lvl9pPr marL="3648633" indent="0">
              <a:buNone/>
              <a:defRPr sz="2000"/>
            </a:lvl9pPr>
          </a:lstStyle>
          <a:p>
            <a:pPr lvl="0"/>
            <a:endParaRPr lang="en-IE" noProof="0" smtClean="0">
              <a:sym typeface="Lucida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lIns="91216" tIns="45608" rIns="91216" bIns="45608"/>
          <a:lstStyle>
            <a:lvl1pPr marL="0" indent="0">
              <a:buNone/>
              <a:defRPr sz="1400"/>
            </a:lvl1pPr>
            <a:lvl2pPr marL="456080" indent="0">
              <a:buNone/>
              <a:defRPr sz="1200"/>
            </a:lvl2pPr>
            <a:lvl3pPr marL="912159" indent="0">
              <a:buNone/>
              <a:defRPr sz="1000"/>
            </a:lvl3pPr>
            <a:lvl4pPr marL="1368238" indent="0">
              <a:buNone/>
              <a:defRPr sz="900"/>
            </a:lvl4pPr>
            <a:lvl5pPr marL="1824317" indent="0">
              <a:buNone/>
              <a:defRPr sz="900"/>
            </a:lvl5pPr>
            <a:lvl6pPr marL="2280395" indent="0">
              <a:buNone/>
              <a:defRPr sz="900"/>
            </a:lvl6pPr>
            <a:lvl7pPr marL="2736475" indent="0">
              <a:buNone/>
              <a:defRPr sz="900"/>
            </a:lvl7pPr>
            <a:lvl8pPr marL="3192554" indent="0">
              <a:buNone/>
              <a:defRPr sz="900"/>
            </a:lvl8pPr>
            <a:lvl9pPr marL="364863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75CAEA-108F-4D7B-BBD0-0E34A0CFE6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968301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lIns="91216" tIns="45608" rIns="91216" bIns="45608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7"/>
            <a:ext cx="8229600" cy="4525963"/>
          </a:xfrm>
          <a:prstGeom prst="rect">
            <a:avLst/>
          </a:prstGeom>
        </p:spPr>
        <p:txBody>
          <a:bodyPr vert="eaVert" lIns="91216" tIns="45608" rIns="91216" bIns="45608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491FDE-2F24-4A0C-8F2E-B2C35C2E04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303829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55"/>
            <a:ext cx="2057400" cy="5851525"/>
          </a:xfrm>
          <a:prstGeom prst="rect">
            <a:avLst/>
          </a:prstGeom>
        </p:spPr>
        <p:txBody>
          <a:bodyPr vert="eaVert" lIns="91216" tIns="45608" rIns="91216" bIns="45608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55"/>
            <a:ext cx="6019800" cy="5851525"/>
          </a:xfrm>
          <a:prstGeom prst="rect">
            <a:avLst/>
          </a:prstGeom>
        </p:spPr>
        <p:txBody>
          <a:bodyPr vert="eaVert" lIns="91216" tIns="45608" rIns="91216" bIns="45608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A9DA32-9EE5-4D78-9FAC-7D92919A60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767998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F5405-F9EE-4576-B579-75F0E10152C3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19/07/2016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6386-23FB-4C37-8249-E08987DA79F8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62250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F5405-F9EE-4576-B579-75F0E10152C3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19/07/2016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6386-23FB-4C37-8249-E08987DA79F8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9213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F5405-F9EE-4576-B579-75F0E10152C3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19/07/2016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6386-23FB-4C37-8249-E08987DA79F8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928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1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1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92789129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F5405-F9EE-4576-B579-75F0E10152C3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19/07/2016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6386-23FB-4C37-8249-E08987DA79F8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49521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F5405-F9EE-4576-B579-75F0E10152C3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19/07/2016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6386-23FB-4C37-8249-E08987DA79F8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45822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F5405-F9EE-4576-B579-75F0E10152C3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19/07/2016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6386-23FB-4C37-8249-E08987DA79F8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6440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F5405-F9EE-4576-B579-75F0E10152C3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19/07/2016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6386-23FB-4C37-8249-E08987DA79F8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58081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6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F5405-F9EE-4576-B579-75F0E10152C3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19/07/2016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6386-23FB-4C37-8249-E08987DA79F8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77508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F5405-F9EE-4576-B579-75F0E10152C3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19/07/2016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6386-23FB-4C37-8249-E08987DA79F8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2619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F5405-F9EE-4576-B579-75F0E10152C3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19/07/2016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6386-23FB-4C37-8249-E08987DA79F8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46103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F5405-F9EE-4576-B579-75F0E10152C3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19/07/2016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6386-23FB-4C37-8249-E08987DA79F8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458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22290482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86223601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552332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7" y="273265"/>
            <a:ext cx="5111751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13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9390661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IE" noProof="0" dirty="0" smtClean="0">
              <a:sym typeface="Lucida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621052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3.emf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-50800" y="2463800"/>
            <a:ext cx="9207500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9144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>
                <a:sym typeface="Myriad Pro Bold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0894" r:id="rId1"/>
    <p:sldLayoutId id="2147490895" r:id="rId2"/>
    <p:sldLayoutId id="2147490896" r:id="rId3"/>
    <p:sldLayoutId id="2147490897" r:id="rId4"/>
    <p:sldLayoutId id="2147490898" r:id="rId5"/>
    <p:sldLayoutId id="2147490899" r:id="rId6"/>
    <p:sldLayoutId id="2147490900" r:id="rId7"/>
    <p:sldLayoutId id="2147490901" r:id="rId8"/>
    <p:sldLayoutId id="2147490902" r:id="rId9"/>
    <p:sldLayoutId id="2147490903" r:id="rId10"/>
    <p:sldLayoutId id="2147490904" r:id="rId11"/>
  </p:sldLayoutIdLst>
  <p:transition/>
  <p:txStyles>
    <p:titleStyle>
      <a:lvl1pPr marL="39688" indent="-39688"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+mj-lt"/>
          <a:ea typeface="+mj-ea"/>
          <a:cs typeface="ヒラギノ角ゴ ProN W6"/>
          <a:sym typeface="Myriad Pro Bold"/>
        </a:defRPr>
      </a:lvl1pPr>
      <a:lvl2pPr marL="39688" indent="-39688"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Myriad Pro Bold" charset="0"/>
          <a:ea typeface="ヒラギノ角ゴ ProN W6" charset="-128"/>
          <a:cs typeface="ヒラギノ角ゴ ProN W6"/>
          <a:sym typeface="Myriad Pro Bold"/>
        </a:defRPr>
      </a:lvl2pPr>
      <a:lvl3pPr marL="39688" indent="-39688"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Myriad Pro Bold" charset="0"/>
          <a:ea typeface="ヒラギノ角ゴ ProN W6" charset="-128"/>
          <a:cs typeface="ヒラギノ角ゴ ProN W6"/>
          <a:sym typeface="Myriad Pro Bold"/>
        </a:defRPr>
      </a:lvl3pPr>
      <a:lvl4pPr marL="39688" indent="-39688"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Myriad Pro Bold" charset="0"/>
          <a:ea typeface="ヒラギノ角ゴ ProN W6" charset="-128"/>
          <a:cs typeface="ヒラギノ角ゴ ProN W6"/>
          <a:sym typeface="Myriad Pro Bold"/>
        </a:defRPr>
      </a:lvl4pPr>
      <a:lvl5pPr marL="39688" indent="-39688"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Myriad Pro Bold" charset="0"/>
          <a:ea typeface="ヒラギノ角ゴ ProN W6" charset="-128"/>
          <a:cs typeface="ヒラギノ角ゴ ProN W6"/>
          <a:sym typeface="Myriad Pro Bold"/>
        </a:defRPr>
      </a:lvl5pPr>
      <a:lvl6pPr marL="496888" algn="ctr" rtl="0" fontAlgn="base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Myriad Pro Bold" charset="0"/>
          <a:ea typeface="ヒラギノ角ゴ ProN W6" charset="-128"/>
          <a:sym typeface="Myriad Pro Bold" charset="0"/>
        </a:defRPr>
      </a:lvl6pPr>
      <a:lvl7pPr marL="954088" algn="ctr" rtl="0" fontAlgn="base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Myriad Pro Bold" charset="0"/>
          <a:ea typeface="ヒラギノ角ゴ ProN W6" charset="-128"/>
          <a:sym typeface="Myriad Pro Bold" charset="0"/>
        </a:defRPr>
      </a:lvl7pPr>
      <a:lvl8pPr marL="1411288" algn="ctr" rtl="0" fontAlgn="base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Myriad Pro Bold" charset="0"/>
          <a:ea typeface="ヒラギノ角ゴ ProN W6" charset="-128"/>
          <a:sym typeface="Myriad Pro Bold" charset="0"/>
        </a:defRPr>
      </a:lvl8pPr>
      <a:lvl9pPr marL="1868488" algn="ctr" rtl="0" fontAlgn="base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Myriad Pro Bold" charset="0"/>
          <a:ea typeface="ヒラギノ角ゴ ProN W6" charset="-128"/>
          <a:sym typeface="Myriad Pro Bold" charset="0"/>
        </a:defRPr>
      </a:lvl9pPr>
    </p:titleStyle>
    <p:bodyStyle>
      <a:lvl1pPr marL="382588" indent="-342900" algn="l" rtl="0" eaLnBrk="0" fontAlgn="base" hangingPunct="0">
        <a:spcBef>
          <a:spcPts val="800"/>
        </a:spcBef>
        <a:spcAft>
          <a:spcPct val="0"/>
        </a:spcAft>
        <a:buSzPct val="100000"/>
        <a:buFont typeface="Lucida Sans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ヒラギノ角ゴ ProN W3"/>
          <a:sym typeface="Lucida Sans" pitchFamily="34" charset="0"/>
        </a:defRPr>
      </a:lvl1pPr>
      <a:lvl2pPr marL="782638" indent="-285750" algn="l" rtl="0" eaLnBrk="0" fontAlgn="base" hangingPunct="0">
        <a:spcBef>
          <a:spcPts val="700"/>
        </a:spcBef>
        <a:spcAft>
          <a:spcPct val="0"/>
        </a:spcAft>
        <a:buSzPct val="100000"/>
        <a:buFont typeface="Lucida Sans" pitchFamily="34" charset="0"/>
        <a:buChar char="–"/>
        <a:defRPr sz="2800">
          <a:solidFill>
            <a:schemeClr val="tx1"/>
          </a:solidFill>
          <a:latin typeface="+mn-lt"/>
          <a:ea typeface="+mn-ea"/>
          <a:cs typeface="ヒラギノ角ゴ ProN W3"/>
          <a:sym typeface="Lucida Sans" pitchFamily="34" charset="0"/>
        </a:defRPr>
      </a:lvl2pPr>
      <a:lvl3pPr marL="1182688" indent="-228600" algn="l" rtl="0" eaLnBrk="0" fontAlgn="base" hangingPunct="0">
        <a:spcBef>
          <a:spcPts val="600"/>
        </a:spcBef>
        <a:spcAft>
          <a:spcPct val="0"/>
        </a:spcAft>
        <a:buSzPct val="100000"/>
        <a:buFont typeface="Lucida Sans" pitchFamily="34" charset="0"/>
        <a:buChar char="•"/>
        <a:defRPr sz="2400">
          <a:solidFill>
            <a:schemeClr val="tx1"/>
          </a:solidFill>
          <a:latin typeface="+mn-lt"/>
          <a:ea typeface="+mn-ea"/>
          <a:cs typeface="ヒラギノ角ゴ ProN W3"/>
          <a:sym typeface="Lucida Sans" pitchFamily="34" charset="0"/>
        </a:defRPr>
      </a:lvl3pPr>
      <a:lvl4pPr marL="16398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Lucida Sans" pitchFamily="34" charset="0"/>
        <a:buChar char="–"/>
        <a:defRPr sz="2000">
          <a:solidFill>
            <a:schemeClr val="tx1"/>
          </a:solidFill>
          <a:latin typeface="+mn-lt"/>
          <a:ea typeface="+mn-ea"/>
          <a:cs typeface="ヒラギノ角ゴ ProN W3"/>
          <a:sym typeface="Lucida Sans" pitchFamily="34" charset="0"/>
        </a:defRPr>
      </a:lvl4pPr>
      <a:lvl5pPr marL="20970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Lucida Sans" pitchFamily="34" charset="0"/>
        <a:buChar char="»"/>
        <a:defRPr sz="2000">
          <a:solidFill>
            <a:schemeClr val="tx1"/>
          </a:solidFill>
          <a:latin typeface="+mn-lt"/>
          <a:ea typeface="+mn-ea"/>
          <a:cs typeface="ヒラギノ角ゴ ProN W3"/>
          <a:sym typeface="Lucida Sans" pitchFamily="34" charset="0"/>
        </a:defRPr>
      </a:lvl5pPr>
      <a:lvl6pPr marL="2554288" indent="-228600" algn="l" rtl="0" fontAlgn="base">
        <a:spcBef>
          <a:spcPts val="500"/>
        </a:spcBef>
        <a:spcAft>
          <a:spcPct val="0"/>
        </a:spcAft>
        <a:buSzPct val="100000"/>
        <a:buFont typeface="Lucida Sans" charset="0"/>
        <a:buChar char="»"/>
        <a:defRPr sz="2000">
          <a:solidFill>
            <a:schemeClr val="tx1"/>
          </a:solidFill>
          <a:latin typeface="+mn-lt"/>
          <a:ea typeface="+mn-ea"/>
          <a:sym typeface="Lucida Sans" charset="0"/>
        </a:defRPr>
      </a:lvl6pPr>
      <a:lvl7pPr marL="3011488" indent="-228600" algn="l" rtl="0" fontAlgn="base">
        <a:spcBef>
          <a:spcPts val="500"/>
        </a:spcBef>
        <a:spcAft>
          <a:spcPct val="0"/>
        </a:spcAft>
        <a:buSzPct val="100000"/>
        <a:buFont typeface="Lucida Sans" charset="0"/>
        <a:buChar char="»"/>
        <a:defRPr sz="2000">
          <a:solidFill>
            <a:schemeClr val="tx1"/>
          </a:solidFill>
          <a:latin typeface="+mn-lt"/>
          <a:ea typeface="+mn-ea"/>
          <a:sym typeface="Lucida Sans" charset="0"/>
        </a:defRPr>
      </a:lvl7pPr>
      <a:lvl8pPr marL="3468688" indent="-228600" algn="l" rtl="0" fontAlgn="base">
        <a:spcBef>
          <a:spcPts val="500"/>
        </a:spcBef>
        <a:spcAft>
          <a:spcPct val="0"/>
        </a:spcAft>
        <a:buSzPct val="100000"/>
        <a:buFont typeface="Lucida Sans" charset="0"/>
        <a:buChar char="»"/>
        <a:defRPr sz="2000">
          <a:solidFill>
            <a:schemeClr val="tx1"/>
          </a:solidFill>
          <a:latin typeface="+mn-lt"/>
          <a:ea typeface="+mn-ea"/>
          <a:sym typeface="Lucida Sans" charset="0"/>
        </a:defRPr>
      </a:lvl8pPr>
      <a:lvl9pPr marL="3925888" indent="-228600" algn="l" rtl="0" fontAlgn="base">
        <a:spcBef>
          <a:spcPts val="500"/>
        </a:spcBef>
        <a:spcAft>
          <a:spcPct val="0"/>
        </a:spcAft>
        <a:buSzPct val="100000"/>
        <a:buFont typeface="Lucida Sans" charset="0"/>
        <a:buChar char="»"/>
        <a:defRPr sz="2000">
          <a:solidFill>
            <a:schemeClr val="tx1"/>
          </a:solidFill>
          <a:latin typeface="+mn-lt"/>
          <a:ea typeface="+mn-ea"/>
          <a:sym typeface="Lucida Sans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Text Box 1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8621716" y="6402388"/>
            <a:ext cx="312737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9FFF9"/>
                </a:solidFill>
                <a:latin typeface="Myriad Pro Bold" charset="0"/>
                <a:ea typeface="Myriad Pro Bold" charset="0"/>
                <a:cs typeface="Myriad Pro Bold" charset="0"/>
                <a:sym typeface="Myriad Pro Bold" charset="0"/>
              </a:defRPr>
            </a:lvl1pPr>
            <a:lvl2pPr algn="l">
              <a:defRPr sz="1200">
                <a:solidFill>
                  <a:schemeClr val="tx1"/>
                </a:solidFill>
                <a:latin typeface="Times New Roman" charset="0"/>
              </a:defRPr>
            </a:lvl2pPr>
            <a:lvl3pPr algn="l">
              <a:defRPr sz="1200">
                <a:solidFill>
                  <a:schemeClr val="tx1"/>
                </a:solidFill>
                <a:latin typeface="Times New Roman" charset="0"/>
              </a:defRPr>
            </a:lvl3pPr>
            <a:lvl4pPr algn="l">
              <a:defRPr sz="1200">
                <a:solidFill>
                  <a:schemeClr val="tx1"/>
                </a:solidFill>
                <a:latin typeface="Times New Roman" charset="0"/>
              </a:defRPr>
            </a:lvl4pPr>
            <a:lvl5pPr algn="l">
              <a:defRPr sz="1200">
                <a:solidFill>
                  <a:schemeClr val="tx1"/>
                </a:solidFill>
                <a:latin typeface="Times New Roman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defRPr/>
            </a:pPr>
            <a:fld id="{91FDC2B2-F981-4C3D-A4E0-E86AEFE08099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0905" r:id="rId1"/>
    <p:sldLayoutId id="2147490906" r:id="rId2"/>
    <p:sldLayoutId id="2147490907" r:id="rId3"/>
    <p:sldLayoutId id="2147490908" r:id="rId4"/>
    <p:sldLayoutId id="2147490909" r:id="rId5"/>
    <p:sldLayoutId id="2147490910" r:id="rId6"/>
    <p:sldLayoutId id="2147490911" r:id="rId7"/>
    <p:sldLayoutId id="2147490912" r:id="rId8"/>
    <p:sldLayoutId id="2147490913" r:id="rId9"/>
    <p:sldLayoutId id="2147490914" r:id="rId10"/>
    <p:sldLayoutId id="2147490915" r:id="rId11"/>
  </p:sldLayoutIdLst>
  <p:transition/>
  <p:hf sldNum="0" hdr="0" dt="0"/>
  <p:txStyles>
    <p:titleStyle>
      <a:lvl1pPr marL="396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+mj-lt"/>
          <a:ea typeface="+mj-ea"/>
          <a:cs typeface="ヒラギノ角ゴ ProN W3"/>
          <a:sym typeface="Lucida Sans" pitchFamily="34" charset="0"/>
        </a:defRPr>
      </a:lvl1pPr>
      <a:lvl2pPr marL="396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Lucida Sans" charset="0"/>
          <a:ea typeface="ヒラギノ角ゴ ProN W3" charset="-128"/>
          <a:cs typeface="ヒラギノ角ゴ ProN W3"/>
          <a:sym typeface="Lucida Sans" pitchFamily="34" charset="0"/>
        </a:defRPr>
      </a:lvl2pPr>
      <a:lvl3pPr marL="396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Lucida Sans" charset="0"/>
          <a:ea typeface="ヒラギノ角ゴ ProN W3" charset="-128"/>
          <a:cs typeface="ヒラギノ角ゴ ProN W3"/>
          <a:sym typeface="Lucida Sans" pitchFamily="34" charset="0"/>
        </a:defRPr>
      </a:lvl3pPr>
      <a:lvl4pPr marL="396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Lucida Sans" charset="0"/>
          <a:ea typeface="ヒラギノ角ゴ ProN W3" charset="-128"/>
          <a:cs typeface="ヒラギノ角ゴ ProN W3"/>
          <a:sym typeface="Lucida Sans" pitchFamily="34" charset="0"/>
        </a:defRPr>
      </a:lvl4pPr>
      <a:lvl5pPr marL="396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Lucida Sans" charset="0"/>
          <a:ea typeface="ヒラギノ角ゴ ProN W3" charset="-128"/>
          <a:cs typeface="ヒラギノ角ゴ ProN W3"/>
          <a:sym typeface="Lucida Sans" pitchFamily="34" charset="0"/>
        </a:defRPr>
      </a:lvl5pPr>
      <a:lvl6pPr marL="496888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Lucida Sans" charset="0"/>
          <a:ea typeface="ヒラギノ角ゴ ProN W3" charset="-128"/>
          <a:sym typeface="Lucida Sans" charset="0"/>
        </a:defRPr>
      </a:lvl6pPr>
      <a:lvl7pPr marL="954088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Lucida Sans" charset="0"/>
          <a:ea typeface="ヒラギノ角ゴ ProN W3" charset="-128"/>
          <a:sym typeface="Lucida Sans" charset="0"/>
        </a:defRPr>
      </a:lvl7pPr>
      <a:lvl8pPr marL="1411288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Lucida Sans" charset="0"/>
          <a:ea typeface="ヒラギノ角ゴ ProN W3" charset="-128"/>
          <a:sym typeface="Lucida Sans" charset="0"/>
        </a:defRPr>
      </a:lvl8pPr>
      <a:lvl9pPr marL="1868488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Lucida Sans" charset="0"/>
          <a:ea typeface="ヒラギノ角ゴ ProN W3" charset="-128"/>
          <a:sym typeface="Lucida Sans" charset="0"/>
        </a:defRPr>
      </a:lvl9pPr>
    </p:titleStyle>
    <p:bodyStyle>
      <a:lvl1pPr marL="382588" indent="-342900" algn="l" rtl="0" eaLnBrk="0" fontAlgn="base" hangingPunct="0">
        <a:spcBef>
          <a:spcPts val="800"/>
        </a:spcBef>
        <a:spcAft>
          <a:spcPct val="0"/>
        </a:spcAft>
        <a:buSzPct val="100000"/>
        <a:buFont typeface="Lucida Sans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ヒラギノ角ゴ ProN W3"/>
          <a:sym typeface="Lucida Sans" pitchFamily="34" charset="0"/>
        </a:defRPr>
      </a:lvl1pPr>
      <a:lvl2pPr marL="782638" indent="-285750" algn="l" rtl="0" eaLnBrk="0" fontAlgn="base" hangingPunct="0">
        <a:spcBef>
          <a:spcPts val="700"/>
        </a:spcBef>
        <a:spcAft>
          <a:spcPct val="0"/>
        </a:spcAft>
        <a:buSzPct val="100000"/>
        <a:buFont typeface="Lucida Sans" pitchFamily="34" charset="0"/>
        <a:buChar char="–"/>
        <a:defRPr sz="2800">
          <a:solidFill>
            <a:schemeClr val="tx1"/>
          </a:solidFill>
          <a:latin typeface="+mn-lt"/>
          <a:ea typeface="+mn-ea"/>
          <a:cs typeface="ヒラギノ角ゴ ProN W3"/>
          <a:sym typeface="Lucida Sans" pitchFamily="34" charset="0"/>
        </a:defRPr>
      </a:lvl2pPr>
      <a:lvl3pPr marL="1182688" indent="-228600" algn="l" rtl="0" eaLnBrk="0" fontAlgn="base" hangingPunct="0">
        <a:spcBef>
          <a:spcPts val="600"/>
        </a:spcBef>
        <a:spcAft>
          <a:spcPct val="0"/>
        </a:spcAft>
        <a:buSzPct val="100000"/>
        <a:buFont typeface="Lucida Sans" pitchFamily="34" charset="0"/>
        <a:buChar char="•"/>
        <a:defRPr sz="2400">
          <a:solidFill>
            <a:schemeClr val="tx1"/>
          </a:solidFill>
          <a:latin typeface="+mn-lt"/>
          <a:ea typeface="+mn-ea"/>
          <a:cs typeface="ヒラギノ角ゴ ProN W3"/>
          <a:sym typeface="Lucida Sans" pitchFamily="34" charset="0"/>
        </a:defRPr>
      </a:lvl3pPr>
      <a:lvl4pPr marL="16398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Lucida Sans" pitchFamily="34" charset="0"/>
        <a:buChar char="–"/>
        <a:defRPr sz="2000">
          <a:solidFill>
            <a:schemeClr val="tx1"/>
          </a:solidFill>
          <a:latin typeface="+mn-lt"/>
          <a:ea typeface="+mn-ea"/>
          <a:cs typeface="ヒラギノ角ゴ ProN W3"/>
          <a:sym typeface="Lucida Sans" pitchFamily="34" charset="0"/>
        </a:defRPr>
      </a:lvl4pPr>
      <a:lvl5pPr marL="20970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Lucida Sans" pitchFamily="34" charset="0"/>
        <a:buChar char="»"/>
        <a:defRPr sz="2000">
          <a:solidFill>
            <a:schemeClr val="tx1"/>
          </a:solidFill>
          <a:latin typeface="+mn-lt"/>
          <a:ea typeface="+mn-ea"/>
          <a:cs typeface="ヒラギノ角ゴ ProN W3"/>
          <a:sym typeface="Lucida Sans" pitchFamily="34" charset="0"/>
        </a:defRPr>
      </a:lvl5pPr>
      <a:lvl6pPr marL="2554288" indent="-228600" algn="l" rtl="0" eaLnBrk="1" fontAlgn="base" hangingPunct="1">
        <a:spcBef>
          <a:spcPts val="500"/>
        </a:spcBef>
        <a:spcAft>
          <a:spcPct val="0"/>
        </a:spcAft>
        <a:buSzPct val="100000"/>
        <a:buFont typeface="Lucida Sans" charset="0"/>
        <a:buChar char="»"/>
        <a:defRPr sz="2000">
          <a:solidFill>
            <a:schemeClr val="tx1"/>
          </a:solidFill>
          <a:latin typeface="+mn-lt"/>
          <a:ea typeface="+mn-ea"/>
          <a:sym typeface="Lucida Sans" charset="0"/>
        </a:defRPr>
      </a:lvl6pPr>
      <a:lvl7pPr marL="3011488" indent="-228600" algn="l" rtl="0" eaLnBrk="1" fontAlgn="base" hangingPunct="1">
        <a:spcBef>
          <a:spcPts val="500"/>
        </a:spcBef>
        <a:spcAft>
          <a:spcPct val="0"/>
        </a:spcAft>
        <a:buSzPct val="100000"/>
        <a:buFont typeface="Lucida Sans" charset="0"/>
        <a:buChar char="»"/>
        <a:defRPr sz="2000">
          <a:solidFill>
            <a:schemeClr val="tx1"/>
          </a:solidFill>
          <a:latin typeface="+mn-lt"/>
          <a:ea typeface="+mn-ea"/>
          <a:sym typeface="Lucida Sans" charset="0"/>
        </a:defRPr>
      </a:lvl7pPr>
      <a:lvl8pPr marL="3468688" indent="-228600" algn="l" rtl="0" eaLnBrk="1" fontAlgn="base" hangingPunct="1">
        <a:spcBef>
          <a:spcPts val="500"/>
        </a:spcBef>
        <a:spcAft>
          <a:spcPct val="0"/>
        </a:spcAft>
        <a:buSzPct val="100000"/>
        <a:buFont typeface="Lucida Sans" charset="0"/>
        <a:buChar char="»"/>
        <a:defRPr sz="2000">
          <a:solidFill>
            <a:schemeClr val="tx1"/>
          </a:solidFill>
          <a:latin typeface="+mn-lt"/>
          <a:ea typeface="+mn-ea"/>
          <a:sym typeface="Lucida Sans" charset="0"/>
        </a:defRPr>
      </a:lvl8pPr>
      <a:lvl9pPr marL="3925888" indent="-228600" algn="l" rtl="0" eaLnBrk="1" fontAlgn="base" hangingPunct="1">
        <a:spcBef>
          <a:spcPts val="500"/>
        </a:spcBef>
        <a:spcAft>
          <a:spcPct val="0"/>
        </a:spcAft>
        <a:buSzPct val="100000"/>
        <a:buFont typeface="Lucida Sans" charset="0"/>
        <a:buChar char="»"/>
        <a:defRPr sz="2000">
          <a:solidFill>
            <a:schemeClr val="tx1"/>
          </a:solidFill>
          <a:latin typeface="+mn-lt"/>
          <a:ea typeface="+mn-ea"/>
          <a:sym typeface="Lucida Sans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115888" y="444500"/>
            <a:ext cx="82296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5888" y="982673"/>
            <a:ext cx="5332412" cy="33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67715" y="6419860"/>
            <a:ext cx="625475" cy="3667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457200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rgbClr val="CCCCCC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fld id="{81CCA3E0-BD15-47EC-873A-7D741066CE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6419850"/>
            <a:ext cx="9144000" cy="0"/>
          </a:xfrm>
          <a:prstGeom prst="line">
            <a:avLst/>
          </a:prstGeom>
          <a:ln w="12700" cmpd="sng">
            <a:solidFill>
              <a:srgbClr val="CCCCC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ubtitle 1"/>
          <p:cNvSpPr txBox="1">
            <a:spLocks/>
          </p:cNvSpPr>
          <p:nvPr/>
        </p:nvSpPr>
        <p:spPr>
          <a:xfrm>
            <a:off x="-57150" y="6486535"/>
            <a:ext cx="1050925" cy="212725"/>
          </a:xfrm>
          <a:prstGeom prst="rect">
            <a:avLst/>
          </a:prstGeom>
        </p:spPr>
        <p:txBody>
          <a:bodyPr/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800" dirty="0" smtClean="0">
                <a:solidFill>
                  <a:srgbClr val="333333">
                    <a:tint val="75000"/>
                  </a:srgbClr>
                </a:solidFill>
                <a:latin typeface="Helvetica Neue"/>
                <a:cs typeface="Helvetica Neue"/>
              </a:rPr>
              <a:t>Powered by</a:t>
            </a:r>
            <a:endParaRPr lang="en-US" sz="800" dirty="0">
              <a:solidFill>
                <a:srgbClr val="333333">
                  <a:tint val="75000"/>
                </a:srgbClr>
              </a:solidFill>
              <a:latin typeface="Helvetica Neue"/>
              <a:cs typeface="Helvetica Neue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204791" y="971550"/>
            <a:ext cx="8780462" cy="0"/>
          </a:xfrm>
          <a:prstGeom prst="line">
            <a:avLst/>
          </a:prstGeom>
          <a:ln w="6350" cmpd="sng">
            <a:solidFill>
              <a:srgbClr val="CCCCC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080" name="Picture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293" y="6542098"/>
            <a:ext cx="1060450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0927" r:id="rId1"/>
    <p:sldLayoutId id="2147490928" r:id="rId2"/>
    <p:sldLayoutId id="2147490929" r:id="rId3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000" b="1" kern="1200">
          <a:solidFill>
            <a:schemeClr val="tx1"/>
          </a:solidFill>
          <a:latin typeface="Arial"/>
          <a:ea typeface="+mj-ea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defRPr sz="10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Arial" pitchFamily="34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Arial" pitchFamily="34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Text Box 1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8621716" y="6402388"/>
            <a:ext cx="312737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1216" tIns="45608" rIns="91216" bIns="45608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9FFF9"/>
                </a:solidFill>
                <a:latin typeface="Myriad Pro Bold" charset="0"/>
                <a:ea typeface="Myriad Pro Bold" charset="0"/>
                <a:cs typeface="Myriad Pro Bold" charset="0"/>
                <a:sym typeface="Myriad Pro Bold" charset="0"/>
              </a:defRPr>
            </a:lvl1pPr>
            <a:lvl2pPr algn="l">
              <a:defRPr sz="1200">
                <a:solidFill>
                  <a:schemeClr val="tx1"/>
                </a:solidFill>
                <a:latin typeface="Times New Roman" charset="0"/>
              </a:defRPr>
            </a:lvl2pPr>
            <a:lvl3pPr algn="l">
              <a:defRPr sz="1200">
                <a:solidFill>
                  <a:schemeClr val="tx1"/>
                </a:solidFill>
                <a:latin typeface="Times New Roman" charset="0"/>
              </a:defRPr>
            </a:lvl3pPr>
            <a:lvl4pPr algn="l">
              <a:defRPr sz="1200">
                <a:solidFill>
                  <a:schemeClr val="tx1"/>
                </a:solidFill>
                <a:latin typeface="Times New Roman" charset="0"/>
              </a:defRPr>
            </a:lvl4pPr>
            <a:lvl5pPr algn="l">
              <a:defRPr sz="1200">
                <a:solidFill>
                  <a:schemeClr val="tx1"/>
                </a:solidFill>
                <a:latin typeface="Times New Roman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defRPr/>
            </a:pPr>
            <a:fld id="{FE870662-581F-4C6F-8C40-2E060B5279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0916" r:id="rId1"/>
    <p:sldLayoutId id="2147490917" r:id="rId2"/>
    <p:sldLayoutId id="2147490918" r:id="rId3"/>
    <p:sldLayoutId id="2147490919" r:id="rId4"/>
    <p:sldLayoutId id="2147490920" r:id="rId5"/>
    <p:sldLayoutId id="2147490921" r:id="rId6"/>
    <p:sldLayoutId id="2147490922" r:id="rId7"/>
    <p:sldLayoutId id="2147490923" r:id="rId8"/>
    <p:sldLayoutId id="2147490924" r:id="rId9"/>
    <p:sldLayoutId id="2147490925" r:id="rId10"/>
    <p:sldLayoutId id="2147490926" r:id="rId11"/>
  </p:sldLayoutIdLst>
  <p:transition/>
  <p:hf hdr="0" ftr="0" dt="0"/>
  <p:txStyles>
    <p:titleStyle>
      <a:lvl1pPr marL="38100" indent="-381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+mj-lt"/>
          <a:ea typeface="+mj-ea"/>
          <a:cs typeface="ヒラギノ角ゴ ProN W3"/>
          <a:sym typeface="Lucida Sans" pitchFamily="34" charset="0"/>
        </a:defRPr>
      </a:lvl1pPr>
      <a:lvl2pPr marL="38100" indent="-381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Lucida Sans" charset="0"/>
          <a:ea typeface="ヒラギノ角ゴ ProN W3" charset="-128"/>
          <a:cs typeface="ヒラギノ角ゴ ProN W3"/>
          <a:sym typeface="Lucida Sans" pitchFamily="34" charset="0"/>
        </a:defRPr>
      </a:lvl2pPr>
      <a:lvl3pPr marL="38100" indent="-381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Lucida Sans" charset="0"/>
          <a:ea typeface="ヒラギノ角ゴ ProN W3" charset="-128"/>
          <a:cs typeface="ヒラギノ角ゴ ProN W3"/>
          <a:sym typeface="Lucida Sans" pitchFamily="34" charset="0"/>
        </a:defRPr>
      </a:lvl3pPr>
      <a:lvl4pPr marL="38100" indent="-381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Lucida Sans" charset="0"/>
          <a:ea typeface="ヒラギノ角ゴ ProN W3" charset="-128"/>
          <a:cs typeface="ヒラギノ角ゴ ProN W3"/>
          <a:sym typeface="Lucida Sans" pitchFamily="34" charset="0"/>
        </a:defRPr>
      </a:lvl4pPr>
      <a:lvl5pPr marL="38100" indent="-381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Lucida Sans" charset="0"/>
          <a:ea typeface="ヒラギノ角ゴ ProN W3" charset="-128"/>
          <a:cs typeface="ヒラギノ角ゴ ProN W3"/>
          <a:sym typeface="Lucida Sans" pitchFamily="34" charset="0"/>
        </a:defRPr>
      </a:lvl5pPr>
      <a:lvl6pPr marL="495670" algn="ctr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Lucida Sans" charset="0"/>
          <a:ea typeface="ヒラギノ角ゴ ProN W3" charset="-128"/>
          <a:sym typeface="Lucida Sans" charset="0"/>
        </a:defRPr>
      </a:lvl6pPr>
      <a:lvl7pPr marL="951750" algn="ctr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Lucida Sans" charset="0"/>
          <a:ea typeface="ヒラギノ角ゴ ProN W3" charset="-128"/>
          <a:sym typeface="Lucida Sans" charset="0"/>
        </a:defRPr>
      </a:lvl7pPr>
      <a:lvl8pPr marL="1407829" algn="ctr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Lucida Sans" charset="0"/>
          <a:ea typeface="ヒラギノ角ゴ ProN W3" charset="-128"/>
          <a:sym typeface="Lucida Sans" charset="0"/>
        </a:defRPr>
      </a:lvl8pPr>
      <a:lvl9pPr marL="1863907" algn="ctr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Lucida Sans" charset="0"/>
          <a:ea typeface="ヒラギノ角ゴ ProN W3" charset="-128"/>
          <a:sym typeface="Lucida Sans" charset="0"/>
        </a:defRPr>
      </a:lvl9pPr>
    </p:titleStyle>
    <p:bodyStyle>
      <a:lvl1pPr marL="381000" indent="-341313" algn="l" rtl="0" eaLnBrk="0" fontAlgn="base" hangingPunct="0">
        <a:spcBef>
          <a:spcPts val="800"/>
        </a:spcBef>
        <a:spcAft>
          <a:spcPct val="0"/>
        </a:spcAft>
        <a:buSzPct val="100000"/>
        <a:buFont typeface="Lucida Sans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ヒラギノ角ゴ ProN W3"/>
          <a:sym typeface="Lucida Sans" pitchFamily="34" charset="0"/>
        </a:defRPr>
      </a:lvl1pPr>
      <a:lvl2pPr marL="779463" indent="-284163" algn="l" rtl="0" eaLnBrk="0" fontAlgn="base" hangingPunct="0">
        <a:spcBef>
          <a:spcPts val="700"/>
        </a:spcBef>
        <a:spcAft>
          <a:spcPct val="0"/>
        </a:spcAft>
        <a:buSzPct val="100000"/>
        <a:buFont typeface="Lucida Sans" pitchFamily="34" charset="0"/>
        <a:buChar char="–"/>
        <a:defRPr sz="2800">
          <a:solidFill>
            <a:schemeClr val="tx1"/>
          </a:solidFill>
          <a:latin typeface="+mn-lt"/>
          <a:ea typeface="+mn-ea"/>
          <a:cs typeface="ヒラギノ角ゴ ProN W3"/>
          <a:sym typeface="Lucida Sans" pitchFamily="34" charset="0"/>
        </a:defRPr>
      </a:lvl2pPr>
      <a:lvl3pPr marL="1179513" indent="-227013" algn="l" rtl="0" eaLnBrk="0" fontAlgn="base" hangingPunct="0">
        <a:spcBef>
          <a:spcPts val="600"/>
        </a:spcBef>
        <a:spcAft>
          <a:spcPct val="0"/>
        </a:spcAft>
        <a:buSzPct val="100000"/>
        <a:buFont typeface="Lucida Sans" pitchFamily="34" charset="0"/>
        <a:buChar char="•"/>
        <a:defRPr sz="2400">
          <a:solidFill>
            <a:schemeClr val="tx1"/>
          </a:solidFill>
          <a:latin typeface="+mn-lt"/>
          <a:ea typeface="+mn-ea"/>
          <a:cs typeface="ヒラギノ角ゴ ProN W3"/>
          <a:sym typeface="Lucida Sans" pitchFamily="34" charset="0"/>
        </a:defRPr>
      </a:lvl3pPr>
      <a:lvl4pPr marL="1635125" indent="-227013" algn="l" rtl="0" eaLnBrk="0" fontAlgn="base" hangingPunct="0">
        <a:spcBef>
          <a:spcPts val="500"/>
        </a:spcBef>
        <a:spcAft>
          <a:spcPct val="0"/>
        </a:spcAft>
        <a:buSzPct val="100000"/>
        <a:buFont typeface="Lucida Sans" pitchFamily="34" charset="0"/>
        <a:buChar char="–"/>
        <a:defRPr sz="2000">
          <a:solidFill>
            <a:schemeClr val="tx1"/>
          </a:solidFill>
          <a:latin typeface="+mn-lt"/>
          <a:ea typeface="+mn-ea"/>
          <a:cs typeface="ヒラギノ角ゴ ProN W3"/>
          <a:sym typeface="Lucida Sans" pitchFamily="34" charset="0"/>
        </a:defRPr>
      </a:lvl4pPr>
      <a:lvl5pPr marL="2090738" indent="-227013" algn="l" rtl="0" eaLnBrk="0" fontAlgn="base" hangingPunct="0">
        <a:spcBef>
          <a:spcPts val="500"/>
        </a:spcBef>
        <a:spcAft>
          <a:spcPct val="0"/>
        </a:spcAft>
        <a:buSzPct val="100000"/>
        <a:buFont typeface="Lucida Sans" pitchFamily="34" charset="0"/>
        <a:buChar char="»"/>
        <a:defRPr sz="2000">
          <a:solidFill>
            <a:schemeClr val="tx1"/>
          </a:solidFill>
          <a:latin typeface="+mn-lt"/>
          <a:ea typeface="+mn-ea"/>
          <a:cs typeface="ヒラギノ角ゴ ProN W3"/>
          <a:sym typeface="Lucida Sans" pitchFamily="34" charset="0"/>
        </a:defRPr>
      </a:lvl5pPr>
      <a:lvl6pPr marL="2548026" indent="-228040" algn="l" rtl="0" fontAlgn="base">
        <a:spcBef>
          <a:spcPts val="500"/>
        </a:spcBef>
        <a:spcAft>
          <a:spcPct val="0"/>
        </a:spcAft>
        <a:buSzPct val="100000"/>
        <a:buFont typeface="Lucida Sans" charset="0"/>
        <a:buChar char="»"/>
        <a:defRPr sz="2000">
          <a:solidFill>
            <a:schemeClr val="tx1"/>
          </a:solidFill>
          <a:latin typeface="+mn-lt"/>
          <a:ea typeface="+mn-ea"/>
          <a:sym typeface="Lucida Sans" charset="0"/>
        </a:defRPr>
      </a:lvl6pPr>
      <a:lvl7pPr marL="3004105" indent="-228040" algn="l" rtl="0" fontAlgn="base">
        <a:spcBef>
          <a:spcPts val="500"/>
        </a:spcBef>
        <a:spcAft>
          <a:spcPct val="0"/>
        </a:spcAft>
        <a:buSzPct val="100000"/>
        <a:buFont typeface="Lucida Sans" charset="0"/>
        <a:buChar char="»"/>
        <a:defRPr sz="2000">
          <a:solidFill>
            <a:schemeClr val="tx1"/>
          </a:solidFill>
          <a:latin typeface="+mn-lt"/>
          <a:ea typeface="+mn-ea"/>
          <a:sym typeface="Lucida Sans" charset="0"/>
        </a:defRPr>
      </a:lvl7pPr>
      <a:lvl8pPr marL="3460184" indent="-228040" algn="l" rtl="0" fontAlgn="base">
        <a:spcBef>
          <a:spcPts val="500"/>
        </a:spcBef>
        <a:spcAft>
          <a:spcPct val="0"/>
        </a:spcAft>
        <a:buSzPct val="100000"/>
        <a:buFont typeface="Lucida Sans" charset="0"/>
        <a:buChar char="»"/>
        <a:defRPr sz="2000">
          <a:solidFill>
            <a:schemeClr val="tx1"/>
          </a:solidFill>
          <a:latin typeface="+mn-lt"/>
          <a:ea typeface="+mn-ea"/>
          <a:sym typeface="Lucida Sans" charset="0"/>
        </a:defRPr>
      </a:lvl8pPr>
      <a:lvl9pPr marL="3916265" indent="-228040" algn="l" rtl="0" fontAlgn="base">
        <a:spcBef>
          <a:spcPts val="500"/>
        </a:spcBef>
        <a:spcAft>
          <a:spcPct val="0"/>
        </a:spcAft>
        <a:buSzPct val="100000"/>
        <a:buFont typeface="Lucida Sans" charset="0"/>
        <a:buChar char="»"/>
        <a:defRPr sz="2000">
          <a:solidFill>
            <a:schemeClr val="tx1"/>
          </a:solidFill>
          <a:latin typeface="+mn-lt"/>
          <a:ea typeface="+mn-ea"/>
          <a:sym typeface="Lucida Sans" charset="0"/>
        </a:defRPr>
      </a:lvl9pPr>
    </p:bodyStyle>
    <p:otherStyle>
      <a:defPPr>
        <a:defRPr lang="en-US"/>
      </a:defPPr>
      <a:lvl1pPr marL="0" algn="l" defTabSz="9121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080" algn="l" defTabSz="9121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159" algn="l" defTabSz="9121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8238" algn="l" defTabSz="9121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4317" algn="l" defTabSz="9121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0395" algn="l" defTabSz="9121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6475" algn="l" defTabSz="9121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2554" algn="l" defTabSz="9121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8633" algn="l" defTabSz="9121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13F5405-F9EE-4576-B579-75F0E10152C3}" type="datetimeFigureOut">
              <a:rPr lang="en-IE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19/07/2016</a:t>
            </a:fld>
            <a:endParaRPr lang="en-IE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IE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F8EB6386-23FB-4C37-8249-E08987DA79F8}" type="slidenum">
              <a:rPr lang="en-IE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IE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70286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0931" r:id="rId1"/>
    <p:sldLayoutId id="2147490932" r:id="rId2"/>
    <p:sldLayoutId id="2147490933" r:id="rId3"/>
    <p:sldLayoutId id="2147490934" r:id="rId4"/>
    <p:sldLayoutId id="2147490935" r:id="rId5"/>
    <p:sldLayoutId id="2147490936" r:id="rId6"/>
    <p:sldLayoutId id="2147490937" r:id="rId7"/>
    <p:sldLayoutId id="2147490938" r:id="rId8"/>
    <p:sldLayoutId id="2147490939" r:id="rId9"/>
    <p:sldLayoutId id="2147490940" r:id="rId10"/>
    <p:sldLayoutId id="214749094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emf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png"/><Relationship Id="rId10" Type="http://schemas.openxmlformats.org/officeDocument/2006/relationships/image" Target="../media/image13.jpeg"/><Relationship Id="rId4" Type="http://schemas.openxmlformats.org/officeDocument/2006/relationships/image" Target="../media/image7.png"/><Relationship Id="rId9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Grp="1" noChangeArrowheads="1"/>
          </p:cNvSpPr>
          <p:nvPr>
            <p:ph type="title"/>
          </p:nvPr>
        </p:nvSpPr>
        <p:spPr>
          <a:xfrm>
            <a:off x="-7933" y="2420938"/>
            <a:ext cx="9207501" cy="1803400"/>
          </a:xfrm>
        </p:spPr>
        <p:txBody>
          <a:bodyPr rIns="132080"/>
          <a:lstStyle/>
          <a:p>
            <a:pPr indent="0" eaLnBrk="1" hangingPunct="1"/>
            <a:r>
              <a:rPr lang="en-US" altLang="en-US" dirty="0" smtClean="0">
                <a:latin typeface="Comic Sans MS" panose="030F0702030302020204" pitchFamily="66" charset="0"/>
                <a:cs typeface="ヒラギノ角ゴ ProN W6" charset="0"/>
              </a:rPr>
              <a:t>Update on Beef Genomic Evaluations</a:t>
            </a:r>
          </a:p>
        </p:txBody>
      </p:sp>
      <p:pic>
        <p:nvPicPr>
          <p:cNvPr id="819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5622935"/>
            <a:ext cx="20193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en-IE" altLang="en-US" smtClean="0">
                <a:latin typeface="Comic Sans MS" panose="030F0702030302020204" pitchFamily="66" charset="0"/>
              </a:rPr>
              <a:t>Key Questions?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 bwMode="auto">
          <a:xfrm>
            <a:off x="457200" y="1124754"/>
            <a:ext cx="8229600" cy="4525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en-IE" altLang="en-US" sz="2800" dirty="0" smtClean="0">
                <a:solidFill>
                  <a:schemeClr val="accent6"/>
                </a:solidFill>
                <a:latin typeface="Comic Sans MS" panose="030F0702030302020204" pitchFamily="66" charset="0"/>
              </a:rPr>
              <a:t>Does the Replacement Index work?</a:t>
            </a:r>
          </a:p>
          <a:p>
            <a:pPr lvl="1"/>
            <a:r>
              <a:rPr lang="en-IE" altLang="en-US" sz="2400" dirty="0" smtClean="0">
                <a:solidFill>
                  <a:schemeClr val="accent6"/>
                </a:solidFill>
                <a:latin typeface="Comic Sans MS" panose="030F0702030302020204" pitchFamily="66" charset="0"/>
              </a:rPr>
              <a:t>If I bought/selected a breeding heifer based on her parent average replacement index, how would she subsequently perform relative to an average animal?</a:t>
            </a:r>
          </a:p>
          <a:p>
            <a:r>
              <a:rPr lang="en-IE" altLang="en-US" sz="2800" dirty="0" smtClean="0">
                <a:solidFill>
                  <a:schemeClr val="accent6"/>
                </a:solidFill>
                <a:latin typeface="Comic Sans MS" panose="030F0702030302020204" pitchFamily="66" charset="0"/>
              </a:rPr>
              <a:t>How is genomics helping to improve the accuracy of the €uro-Star Replacement Index.</a:t>
            </a:r>
          </a:p>
          <a:p>
            <a:pPr lvl="1"/>
            <a:r>
              <a:rPr lang="en-IE" altLang="en-US" sz="2400" dirty="0" smtClean="0">
                <a:solidFill>
                  <a:schemeClr val="accent6"/>
                </a:solidFill>
                <a:latin typeface="Comic Sans MS" panose="030F0702030302020204" pitchFamily="66" charset="0"/>
              </a:rPr>
              <a:t>What additional value can the genotype data bring to the accuracy of purchase/selection, above information on parent average and </a:t>
            </a:r>
            <a:r>
              <a:rPr lang="en-IE" altLang="en-US" sz="2400" dirty="0" smtClean="0">
                <a:solidFill>
                  <a:schemeClr val="accent6"/>
                </a:solidFill>
                <a:latin typeface="Comic Sans MS" panose="030F0702030302020204" pitchFamily="66" charset="0"/>
              </a:rPr>
              <a:t>own </a:t>
            </a:r>
            <a:r>
              <a:rPr lang="en-IE" altLang="en-US" sz="2400" dirty="0" smtClean="0">
                <a:solidFill>
                  <a:schemeClr val="accent6"/>
                </a:solidFill>
                <a:latin typeface="Comic Sans MS" panose="030F0702030302020204" pitchFamily="66" charset="0"/>
              </a:rPr>
              <a:t>performance data?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rgbClr val="000000"/>
                </a:solidFill>
                <a:latin typeface="Times New Roman" pitchFamily="18" charset="0"/>
                <a:ea typeface="ヒラギノ明朝 ProN W3" charset="-128"/>
                <a:sym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Times New Roman" pitchFamily="18" charset="0"/>
                <a:ea typeface="ヒラギノ明朝 ProN W3" charset="-128"/>
                <a:sym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Times New Roman" pitchFamily="18" charset="0"/>
                <a:ea typeface="ヒラギノ明朝 ProN W3" charset="-128"/>
                <a:sym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Times New Roman" pitchFamily="18" charset="0"/>
                <a:ea typeface="ヒラギノ明朝 ProN W3" charset="-128"/>
                <a:sym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Times New Roman" pitchFamily="18" charset="0"/>
                <a:ea typeface="ヒラギノ明朝 ProN W3" charset="-128"/>
                <a:sym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 New Roman" pitchFamily="18" charset="0"/>
                <a:ea typeface="ヒラギノ明朝 ProN W3" charset="-128"/>
                <a:sym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 New Roman" pitchFamily="18" charset="0"/>
                <a:ea typeface="ヒラギノ明朝 ProN W3" charset="-128"/>
                <a:sym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 New Roman" pitchFamily="18" charset="0"/>
                <a:ea typeface="ヒラギノ明朝 ProN W3" charset="-128"/>
                <a:sym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 New Roman" pitchFamily="18" charset="0"/>
                <a:ea typeface="ヒラギノ明朝 ProN W3" charset="-128"/>
                <a:sym typeface="Times New Roman" pitchFamily="18" charset="0"/>
              </a:defRPr>
            </a:lvl9pPr>
          </a:lstStyle>
          <a:p>
            <a:pPr eaLnBrk="1" hangingPunct="1"/>
            <a:fld id="{68A9F54A-9990-424A-A133-B717746C6C59}" type="slidenum">
              <a:rPr lang="en-US" altLang="en-US" sz="1400" smtClean="0">
                <a:solidFill>
                  <a:srgbClr val="F9FFF9"/>
                </a:solidFill>
                <a:latin typeface="Myriad Pro Bold"/>
                <a:ea typeface="Myriad Pro Bold"/>
                <a:cs typeface="Myriad Pro Bold"/>
                <a:sym typeface="Myriad Pro Bold"/>
              </a:rPr>
              <a:pPr eaLnBrk="1" hangingPunct="1"/>
              <a:t>2</a:t>
            </a:fld>
            <a:endParaRPr lang="en-US" altLang="en-US" sz="1400" smtClean="0">
              <a:solidFill>
                <a:srgbClr val="F9FFF9"/>
              </a:solidFill>
              <a:latin typeface="Myriad Pro Bold"/>
              <a:ea typeface="Myriad Pro Bold"/>
              <a:cs typeface="Myriad Pro Bold"/>
              <a:sym typeface="Myriad Pro Bold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 bwMode="auto">
          <a:xfrm>
            <a:off x="519113" y="260350"/>
            <a:ext cx="8229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en-IE" altLang="en-US" smtClean="0">
                <a:latin typeface="Comic Sans MS" panose="030F0702030302020204" pitchFamily="66" charset="0"/>
              </a:rPr>
              <a:t>Replacement Index.</a:t>
            </a:r>
          </a:p>
        </p:txBody>
      </p:sp>
      <p:graphicFrame>
        <p:nvGraphicFramePr>
          <p:cNvPr id="5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8276958"/>
              </p:ext>
            </p:extLst>
          </p:nvPr>
        </p:nvGraphicFramePr>
        <p:xfrm>
          <a:off x="179391" y="1412885"/>
          <a:ext cx="8820150" cy="38655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464334"/>
                <a:gridCol w="1584118"/>
                <a:gridCol w="2771698"/>
              </a:tblGrid>
              <a:tr h="648080">
                <a:tc>
                  <a:txBody>
                    <a:bodyPr/>
                    <a:lstStyle/>
                    <a:p>
                      <a:pPr algn="l" fontAlgn="b"/>
                      <a:r>
                        <a:rPr lang="en-IE" sz="320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Trait</a:t>
                      </a:r>
                      <a:endParaRPr lang="en-IE" sz="3200" b="0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320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Goal</a:t>
                      </a:r>
                      <a:endParaRPr lang="en-IE" sz="3200" b="0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320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Relative </a:t>
                      </a:r>
                      <a:r>
                        <a:rPr lang="en-IE" sz="3200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wt</a:t>
                      </a:r>
                      <a:endParaRPr lang="en-IE" sz="3200" b="0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2" marB="0" anchor="b"/>
                </a:tc>
              </a:tr>
              <a:tr h="515948">
                <a:tc>
                  <a:txBody>
                    <a:bodyPr/>
                    <a:lstStyle/>
                    <a:p>
                      <a:pPr algn="l" fontAlgn="b"/>
                      <a:r>
                        <a:rPr lang="en-IE" sz="3200" u="none" strike="noStrike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Calving Difficulty </a:t>
                      </a:r>
                      <a:endParaRPr lang="en-IE" sz="3200" b="0" i="0" u="none" strike="noStrike" dirty="0">
                        <a:solidFill>
                          <a:schemeClr val="accent6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3200" u="none" strike="noStrike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Less</a:t>
                      </a:r>
                      <a:endParaRPr lang="en-IE" sz="3200" b="0" i="0" u="none" strike="noStrike" dirty="0">
                        <a:solidFill>
                          <a:schemeClr val="accent6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3200" u="none" strike="noStrike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16%</a:t>
                      </a:r>
                      <a:endParaRPr lang="en-IE" sz="3200" b="0" i="0" u="none" strike="noStrike">
                        <a:solidFill>
                          <a:schemeClr val="accent6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2" marB="0" anchor="b"/>
                </a:tc>
              </a:tr>
              <a:tr h="515948">
                <a:tc>
                  <a:txBody>
                    <a:bodyPr/>
                    <a:lstStyle/>
                    <a:p>
                      <a:pPr algn="l" fontAlgn="b"/>
                      <a:r>
                        <a:rPr lang="en-IE" sz="3200" u="none" strike="noStrike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Feed Intake</a:t>
                      </a:r>
                      <a:endParaRPr lang="en-IE" sz="3200" b="0" i="0" u="none" strike="noStrike" dirty="0">
                        <a:solidFill>
                          <a:schemeClr val="accent6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3200" u="none" strike="noStrike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Less</a:t>
                      </a:r>
                      <a:endParaRPr lang="en-IE" sz="3200" b="0" i="0" u="none" strike="noStrike" dirty="0">
                        <a:solidFill>
                          <a:schemeClr val="accent6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3200" u="none" strike="noStrike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18%</a:t>
                      </a:r>
                      <a:endParaRPr lang="en-IE" sz="3200" b="0" i="0" u="none" strike="noStrike" dirty="0">
                        <a:solidFill>
                          <a:schemeClr val="accent6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2" marB="0" anchor="b"/>
                </a:tc>
              </a:tr>
              <a:tr h="637745">
                <a:tc>
                  <a:txBody>
                    <a:bodyPr/>
                    <a:lstStyle/>
                    <a:p>
                      <a:pPr algn="l" fontAlgn="b"/>
                      <a:r>
                        <a:rPr lang="en-IE" sz="3200" u="none" strike="noStrike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Carcass </a:t>
                      </a:r>
                      <a:r>
                        <a:rPr lang="en-IE" sz="3200" u="none" strike="noStrike" dirty="0" err="1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wt</a:t>
                      </a:r>
                      <a:r>
                        <a:rPr lang="en-IE" sz="3200" u="none" strike="noStrike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 (for age)</a:t>
                      </a:r>
                      <a:endParaRPr lang="en-IE" sz="3200" b="0" i="0" u="none" strike="noStrike" dirty="0">
                        <a:solidFill>
                          <a:schemeClr val="accent6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3200" u="none" strike="noStrike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More</a:t>
                      </a:r>
                      <a:endParaRPr lang="en-IE" sz="3200" b="0" i="0" u="none" strike="noStrike" dirty="0">
                        <a:solidFill>
                          <a:schemeClr val="accent6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3200" u="none" strike="noStrike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21%</a:t>
                      </a:r>
                      <a:endParaRPr lang="en-IE" sz="3200" b="0" i="0" u="none" strike="noStrike" dirty="0">
                        <a:solidFill>
                          <a:schemeClr val="accent6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2" marB="0" anchor="b"/>
                </a:tc>
              </a:tr>
              <a:tr h="515948">
                <a:tc>
                  <a:txBody>
                    <a:bodyPr/>
                    <a:lstStyle/>
                    <a:p>
                      <a:pPr algn="l" fontAlgn="b"/>
                      <a:r>
                        <a:rPr lang="en-IE" sz="3200" u="none" strike="noStrike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Maternal milk</a:t>
                      </a:r>
                      <a:endParaRPr lang="en-IE" sz="3200" b="0" i="0" u="none" strike="noStrike" dirty="0">
                        <a:solidFill>
                          <a:schemeClr val="accent6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3200" u="none" strike="noStrike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More</a:t>
                      </a:r>
                      <a:endParaRPr lang="en-IE" sz="3200" b="0" i="0" u="none" strike="noStrike">
                        <a:solidFill>
                          <a:schemeClr val="accent6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3200" u="none" strike="noStrike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18%</a:t>
                      </a:r>
                      <a:endParaRPr lang="en-IE" sz="3200" b="0" i="0" u="none" strike="noStrike" dirty="0">
                        <a:solidFill>
                          <a:schemeClr val="accent6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2" marB="0" anchor="b"/>
                </a:tc>
              </a:tr>
              <a:tr h="515948">
                <a:tc>
                  <a:txBody>
                    <a:bodyPr/>
                    <a:lstStyle/>
                    <a:p>
                      <a:pPr algn="l" fontAlgn="b"/>
                      <a:r>
                        <a:rPr lang="en-IE" sz="3200" u="none" strike="noStrike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Female fertility</a:t>
                      </a:r>
                      <a:endParaRPr lang="en-IE" sz="3200" b="0" i="0" u="none" strike="noStrike" dirty="0">
                        <a:solidFill>
                          <a:schemeClr val="accent6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3200" u="none" strike="noStrike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More</a:t>
                      </a:r>
                      <a:endParaRPr lang="en-IE" sz="3200" b="0" i="0" u="none" strike="noStrike">
                        <a:solidFill>
                          <a:schemeClr val="accent6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3200" u="none" strike="noStrike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23%</a:t>
                      </a:r>
                      <a:endParaRPr lang="en-IE" sz="3200" b="0" i="0" u="none" strike="noStrike" dirty="0">
                        <a:solidFill>
                          <a:schemeClr val="accent6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2" marB="0" anchor="b"/>
                </a:tc>
              </a:tr>
              <a:tr h="515948">
                <a:tc>
                  <a:txBody>
                    <a:bodyPr/>
                    <a:lstStyle/>
                    <a:p>
                      <a:pPr algn="l" fontAlgn="b"/>
                      <a:r>
                        <a:rPr lang="en-IE" sz="3200" u="none" strike="noStrike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Docility</a:t>
                      </a:r>
                      <a:endParaRPr lang="en-IE" sz="3200" b="0" i="0" u="none" strike="noStrike" dirty="0">
                        <a:solidFill>
                          <a:schemeClr val="accent6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3200" u="none" strike="noStrike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More</a:t>
                      </a:r>
                      <a:endParaRPr lang="en-IE" sz="3200" b="0" i="0" u="none" strike="noStrike">
                        <a:solidFill>
                          <a:schemeClr val="accent6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3200" u="none" strike="noStrike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4%</a:t>
                      </a:r>
                      <a:endParaRPr lang="en-IE" sz="3200" b="0" i="0" u="none" strike="noStrike" dirty="0">
                        <a:solidFill>
                          <a:schemeClr val="accent6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2" marB="0" anchor="b"/>
                </a:tc>
              </a:tr>
            </a:tbl>
          </a:graphicData>
        </a:graphic>
      </p:graphicFrame>
      <p:sp>
        <p:nvSpPr>
          <p:cNvPr id="6" name="Text Box 15"/>
          <p:cNvSpPr txBox="1">
            <a:spLocks noChangeArrowheads="1"/>
          </p:cNvSpPr>
          <p:nvPr/>
        </p:nvSpPr>
        <p:spPr bwMode="auto">
          <a:xfrm>
            <a:off x="1258888" y="2276475"/>
            <a:ext cx="6553200" cy="2308225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000000"/>
                </a:solidFill>
                <a:latin typeface="Times New Roman" pitchFamily="18" charset="0"/>
                <a:ea typeface="ヒラギノ明朝 ProN W3"/>
                <a:cs typeface="ヒラギノ明朝 ProN W3"/>
                <a:sym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Times New Roman" pitchFamily="18" charset="0"/>
                <a:ea typeface="ヒラギノ明朝 ProN W3"/>
                <a:cs typeface="ヒラギノ明朝 ProN W3"/>
                <a:sym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Times New Roman" pitchFamily="18" charset="0"/>
                <a:ea typeface="ヒラギノ明朝 ProN W3"/>
                <a:cs typeface="ヒラギノ明朝 ProN W3"/>
                <a:sym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Times New Roman" pitchFamily="18" charset="0"/>
                <a:ea typeface="ヒラギノ明朝 ProN W3"/>
                <a:cs typeface="ヒラギノ明朝 ProN W3"/>
                <a:sym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Times New Roman" pitchFamily="18" charset="0"/>
                <a:ea typeface="ヒラギノ明朝 ProN W3"/>
                <a:cs typeface="ヒラギノ明朝 ProN W3"/>
                <a:sym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 New Roman" pitchFamily="18" charset="0"/>
                <a:ea typeface="ヒラギノ明朝 ProN W3"/>
                <a:cs typeface="ヒラギノ明朝 ProN W3"/>
                <a:sym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 New Roman" pitchFamily="18" charset="0"/>
                <a:ea typeface="ヒラギノ明朝 ProN W3"/>
                <a:cs typeface="ヒラギノ明朝 ProN W3"/>
                <a:sym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 New Roman" pitchFamily="18" charset="0"/>
                <a:ea typeface="ヒラギノ明朝 ProN W3"/>
                <a:cs typeface="ヒラギノ明朝 ProN W3"/>
                <a:sym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 New Roman" pitchFamily="18" charset="0"/>
                <a:ea typeface="ヒラギノ明朝 ProN W3"/>
                <a:cs typeface="ヒラギノ明朝 ProN W3"/>
                <a:sym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IE" altLang="en-US" sz="3600" dirty="0" smtClean="0">
                <a:solidFill>
                  <a:srgbClr val="0070C0"/>
                </a:solidFill>
                <a:latin typeface="+mn-lt"/>
                <a:ea typeface="ヒラギノ角ゴ Pro W3" pitchFamily="96" charset="-128"/>
              </a:rPr>
              <a:t>Emphasis: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en-IE" altLang="en-US" sz="3600" dirty="0" smtClean="0">
                <a:solidFill>
                  <a:srgbClr val="FF0000"/>
                </a:solidFill>
                <a:latin typeface="+mn-lt"/>
                <a:ea typeface="ヒラギノ角ゴ Pro W3" pitchFamily="96" charset="-128"/>
              </a:rPr>
              <a:t>Cow traits 71%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en-IE" altLang="en-US" sz="3600" dirty="0" smtClean="0">
                <a:solidFill>
                  <a:srgbClr val="0066FF"/>
                </a:solidFill>
                <a:latin typeface="+mn-lt"/>
                <a:ea typeface="ヒラギノ角ゴ Pro W3" pitchFamily="96" charset="-128"/>
              </a:rPr>
              <a:t>Calf traits 29%</a:t>
            </a:r>
            <a:endParaRPr lang="en-GB" altLang="en-US" sz="3600" dirty="0" smtClean="0">
              <a:solidFill>
                <a:srgbClr val="0066FF"/>
              </a:solidFill>
              <a:latin typeface="+mn-lt"/>
              <a:ea typeface="ヒラギノ角ゴ Pro W3" pitchFamily="96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 bwMode="auto">
          <a:xfrm>
            <a:off x="457200" y="341784"/>
            <a:ext cx="8229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en-IE" altLang="en-US" dirty="0" smtClean="0">
                <a:latin typeface="Comic Sans MS" panose="030F0702030302020204" pitchFamily="66" charset="0"/>
              </a:rPr>
              <a:t>Data + Analysis.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 bwMode="auto">
          <a:xfrm>
            <a:off x="323528" y="1052736"/>
            <a:ext cx="8218488" cy="4525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en-IE" altLang="en-US" sz="2800" dirty="0" smtClean="0">
                <a:solidFill>
                  <a:schemeClr val="accent6"/>
                </a:solidFill>
                <a:latin typeface="Comic Sans MS" panose="030F0702030302020204" pitchFamily="66" charset="0"/>
              </a:rPr>
              <a:t>162,363 females that were born in 2011 and subsequently entered the </a:t>
            </a:r>
            <a:r>
              <a:rPr lang="en-IE" altLang="en-US" sz="2800" dirty="0" err="1" smtClean="0">
                <a:solidFill>
                  <a:schemeClr val="accent6"/>
                </a:solidFill>
                <a:latin typeface="Comic Sans MS" panose="030F0702030302020204" pitchFamily="66" charset="0"/>
              </a:rPr>
              <a:t>suckler</a:t>
            </a:r>
            <a:r>
              <a:rPr lang="en-IE" altLang="en-US" sz="2800" dirty="0" smtClean="0">
                <a:solidFill>
                  <a:schemeClr val="accent6"/>
                </a:solidFill>
                <a:latin typeface="Comic Sans MS" panose="030F0702030302020204" pitchFamily="66" charset="0"/>
              </a:rPr>
              <a:t> herd as female replacements. </a:t>
            </a:r>
          </a:p>
          <a:p>
            <a:r>
              <a:rPr lang="en-IE" altLang="en-US" sz="2800" dirty="0" smtClean="0">
                <a:solidFill>
                  <a:schemeClr val="accent6"/>
                </a:solidFill>
                <a:latin typeface="Comic Sans MS" panose="030F0702030302020204" pitchFamily="66" charset="0"/>
              </a:rPr>
              <a:t>Analysis of average performance of these females.</a:t>
            </a:r>
          </a:p>
          <a:p>
            <a:r>
              <a:rPr lang="en-IE" altLang="en-US" sz="2800" dirty="0" smtClean="0">
                <a:solidFill>
                  <a:schemeClr val="accent6"/>
                </a:solidFill>
                <a:latin typeface="Comic Sans MS" panose="030F0702030302020204" pitchFamily="66" charset="0"/>
              </a:rPr>
              <a:t>Compared performance of 5 star females, relative to this average. </a:t>
            </a:r>
          </a:p>
          <a:p>
            <a:r>
              <a:rPr lang="en-IE" altLang="en-US" sz="2800" dirty="0" smtClean="0">
                <a:solidFill>
                  <a:schemeClr val="accent6"/>
                </a:solidFill>
                <a:latin typeface="Comic Sans MS" panose="030F0702030302020204" pitchFamily="66" charset="0"/>
              </a:rPr>
              <a:t>Replacement Index roofs taken from; </a:t>
            </a:r>
          </a:p>
          <a:p>
            <a:pPr lvl="1"/>
            <a:r>
              <a:rPr lang="en-IE" altLang="en-US" sz="2400" dirty="0" smtClean="0">
                <a:solidFill>
                  <a:schemeClr val="accent6"/>
                </a:solidFill>
                <a:latin typeface="Comic Sans MS" panose="030F0702030302020204" pitchFamily="66" charset="0"/>
              </a:rPr>
              <a:t>December 2012 (parent average </a:t>
            </a:r>
            <a:r>
              <a:rPr lang="en-IE" altLang="en-US" sz="2400" dirty="0" smtClean="0">
                <a:solidFill>
                  <a:schemeClr val="accent6"/>
                </a:solidFill>
                <a:latin typeface="Comic Sans MS" panose="030F0702030302020204" pitchFamily="66" charset="0"/>
              </a:rPr>
              <a:t>proof). </a:t>
            </a:r>
            <a:endParaRPr lang="en-IE" altLang="en-US" sz="2400" dirty="0" smtClean="0">
              <a:solidFill>
                <a:schemeClr val="accent6"/>
              </a:solidFill>
              <a:latin typeface="Comic Sans MS" panose="030F0702030302020204" pitchFamily="66" charset="0"/>
            </a:endParaRPr>
          </a:p>
          <a:p>
            <a:pPr lvl="1"/>
            <a:r>
              <a:rPr lang="en-IE" altLang="en-US" sz="2400" dirty="0" smtClean="0">
                <a:solidFill>
                  <a:schemeClr val="accent6"/>
                </a:solidFill>
                <a:latin typeface="Comic Sans MS" panose="030F0702030302020204" pitchFamily="66" charset="0"/>
              </a:rPr>
              <a:t>June </a:t>
            </a:r>
            <a:r>
              <a:rPr lang="en-IE" altLang="en-US" sz="2400" dirty="0" smtClean="0">
                <a:solidFill>
                  <a:schemeClr val="accent6"/>
                </a:solidFill>
                <a:latin typeface="Comic Sans MS" panose="030F0702030302020204" pitchFamily="66" charset="0"/>
              </a:rPr>
              <a:t>16 genomic </a:t>
            </a:r>
            <a:r>
              <a:rPr lang="en-IE" altLang="en-US" sz="2400" dirty="0" smtClean="0">
                <a:solidFill>
                  <a:schemeClr val="accent6"/>
                </a:solidFill>
                <a:latin typeface="Comic Sans MS" panose="030F0702030302020204" pitchFamily="66" charset="0"/>
              </a:rPr>
              <a:t>(traditional evaluation + genomics).</a:t>
            </a:r>
            <a:endParaRPr lang="en-IE" altLang="en-US" sz="2400" dirty="0" smtClean="0">
              <a:solidFill>
                <a:schemeClr val="accent6"/>
              </a:solidFill>
              <a:latin typeface="Comic Sans MS" panose="030F0702030302020204" pitchFamily="66" charset="0"/>
            </a:endParaRPr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rgbClr val="000000"/>
                </a:solidFill>
                <a:latin typeface="Times New Roman" pitchFamily="18" charset="0"/>
                <a:ea typeface="ヒラギノ明朝 ProN W3" charset="-128"/>
                <a:sym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Times New Roman" pitchFamily="18" charset="0"/>
                <a:ea typeface="ヒラギノ明朝 ProN W3" charset="-128"/>
                <a:sym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Times New Roman" pitchFamily="18" charset="0"/>
                <a:ea typeface="ヒラギノ明朝 ProN W3" charset="-128"/>
                <a:sym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Times New Roman" pitchFamily="18" charset="0"/>
                <a:ea typeface="ヒラギノ明朝 ProN W3" charset="-128"/>
                <a:sym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Times New Roman" pitchFamily="18" charset="0"/>
                <a:ea typeface="ヒラギノ明朝 ProN W3" charset="-128"/>
                <a:sym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 New Roman" pitchFamily="18" charset="0"/>
                <a:ea typeface="ヒラギノ明朝 ProN W3" charset="-128"/>
                <a:sym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 New Roman" pitchFamily="18" charset="0"/>
                <a:ea typeface="ヒラギノ明朝 ProN W3" charset="-128"/>
                <a:sym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 New Roman" pitchFamily="18" charset="0"/>
                <a:ea typeface="ヒラギノ明朝 ProN W3" charset="-128"/>
                <a:sym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 New Roman" pitchFamily="18" charset="0"/>
                <a:ea typeface="ヒラギノ明朝 ProN W3" charset="-128"/>
                <a:sym typeface="Times New Roman" pitchFamily="18" charset="0"/>
              </a:defRPr>
            </a:lvl9pPr>
          </a:lstStyle>
          <a:p>
            <a:pPr eaLnBrk="1" hangingPunct="1"/>
            <a:fld id="{EBFB54B1-4067-4826-99D0-A8292AB63D1C}" type="slidenum">
              <a:rPr lang="en-US" altLang="en-US" sz="1400" smtClean="0">
                <a:solidFill>
                  <a:srgbClr val="F9FFF9"/>
                </a:solidFill>
                <a:latin typeface="Myriad Pro Bold"/>
                <a:ea typeface="Myriad Pro Bold"/>
                <a:cs typeface="Myriad Pro Bold"/>
                <a:sym typeface="Myriad Pro Bold"/>
              </a:rPr>
              <a:pPr eaLnBrk="1" hangingPunct="1"/>
              <a:t>4</a:t>
            </a:fld>
            <a:endParaRPr lang="en-US" altLang="en-US" sz="1400" smtClean="0">
              <a:solidFill>
                <a:srgbClr val="F9FFF9"/>
              </a:solidFill>
              <a:latin typeface="Myriad Pro Bold"/>
              <a:ea typeface="Myriad Pro Bold"/>
              <a:cs typeface="Myriad Pro Bold"/>
              <a:sym typeface="Myriad Pro Bold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7731991"/>
              </p:ext>
            </p:extLst>
          </p:nvPr>
        </p:nvGraphicFramePr>
        <p:xfrm>
          <a:off x="281555" y="764598"/>
          <a:ext cx="8280723" cy="5184682"/>
        </p:xfrm>
        <a:graphic>
          <a:graphicData uri="http://schemas.openxmlformats.org/drawingml/2006/table">
            <a:tbl>
              <a:tblPr/>
              <a:tblGrid>
                <a:gridCol w="3421602"/>
                <a:gridCol w="1619707"/>
                <a:gridCol w="1619707"/>
                <a:gridCol w="1619707"/>
              </a:tblGrid>
              <a:tr h="853417"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1300" b="1" i="0" u="none" strike="noStrike" dirty="0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 </a:t>
                      </a:r>
                    </a:p>
                  </a:txBody>
                  <a:tcPr marL="5601" marR="5601" marT="5601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E" sz="13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2011</a:t>
                      </a:r>
                      <a:r>
                        <a:rPr lang="en-IE" sz="1300" b="1" i="0" u="none" strike="noStrike" baseline="0" dirty="0" smtClean="0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 Born Replacements </a:t>
                      </a:r>
                    </a:p>
                    <a:p>
                      <a:pPr algn="ctr" rtl="0" fontAlgn="b"/>
                      <a:endParaRPr lang="en-IE" sz="1300" b="1" i="0" u="none" strike="noStrike" baseline="0" dirty="0" smtClean="0">
                        <a:solidFill>
                          <a:srgbClr val="1F497D"/>
                        </a:solidFill>
                        <a:effectLst/>
                        <a:latin typeface="Comic Sans MS"/>
                      </a:endParaRPr>
                    </a:p>
                    <a:p>
                      <a:pPr algn="ctr" rtl="0" fontAlgn="b"/>
                      <a:r>
                        <a:rPr lang="en-IE" sz="1300" b="1" i="0" u="none" strike="noStrike" baseline="0" dirty="0" smtClean="0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O</a:t>
                      </a:r>
                      <a:r>
                        <a:rPr lang="en-IE" sz="13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verall </a:t>
                      </a:r>
                      <a:r>
                        <a:rPr lang="en-IE" sz="1300" b="1" i="0" u="none" strike="noStrike" dirty="0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Average</a:t>
                      </a:r>
                    </a:p>
                  </a:txBody>
                  <a:tcPr marL="5601" marR="5601" marT="5601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E" sz="1300" b="1" i="0" u="none" strike="noStrike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Dec 12</a:t>
                      </a:r>
                      <a:br>
                        <a:rPr lang="en-IE" sz="1300" b="1" i="0" u="none" strike="noStrike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</a:br>
                      <a:r>
                        <a:rPr lang="en-IE" sz="1300" b="1" i="0" u="none" strike="noStrike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5 Star v Avg</a:t>
                      </a:r>
                    </a:p>
                  </a:txBody>
                  <a:tcPr marL="5601" marR="5601" marT="5601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E" sz="1300" b="1" i="0" u="none" strike="noStrike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June 16 (Genomics)</a:t>
                      </a:r>
                      <a:br>
                        <a:rPr lang="en-IE" sz="1300" b="1" i="0" u="none" strike="noStrike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</a:br>
                      <a:r>
                        <a:rPr lang="en-IE" sz="1300" b="1" i="0" u="none" strike="noStrike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5 Star v Avg</a:t>
                      </a:r>
                    </a:p>
                  </a:txBody>
                  <a:tcPr marL="5601" marR="5601" marT="5601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88751"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1300" b="0" i="0" u="none" strike="noStrike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Number of Females</a:t>
                      </a:r>
                    </a:p>
                  </a:txBody>
                  <a:tcPr marL="5601" marR="5601" marT="5601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E" sz="1300" b="0" i="0" u="none" strike="noStrike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162,363</a:t>
                      </a:r>
                    </a:p>
                  </a:txBody>
                  <a:tcPr marL="5601" marR="5601" marT="5601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E" sz="1300" b="0" i="0" u="none" strike="noStrike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162,363</a:t>
                      </a:r>
                    </a:p>
                  </a:txBody>
                  <a:tcPr marL="5601" marR="5601" marT="5601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E" sz="1300" b="0" i="0" u="none" strike="noStrike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162,363</a:t>
                      </a:r>
                    </a:p>
                  </a:txBody>
                  <a:tcPr marL="5601" marR="5601" marT="5601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751"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1300" b="0" i="0" u="none" strike="noStrike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Number Dead</a:t>
                      </a:r>
                    </a:p>
                  </a:txBody>
                  <a:tcPr marL="5601" marR="5601" marT="5601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E" sz="1300" b="0" i="0" u="none" strike="noStrike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37,647</a:t>
                      </a:r>
                    </a:p>
                  </a:txBody>
                  <a:tcPr marL="5601" marR="5601" marT="5601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E" sz="1300" b="0" i="0" u="none" strike="noStrike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37,647</a:t>
                      </a:r>
                    </a:p>
                  </a:txBody>
                  <a:tcPr marL="5601" marR="5601" marT="5601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E" sz="1300" b="0" i="0" u="none" strike="noStrike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37,647</a:t>
                      </a:r>
                    </a:p>
                  </a:txBody>
                  <a:tcPr marL="5601" marR="5601" marT="5601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88751"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1300" b="0" i="0" u="none" strike="noStrike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% Still Alive</a:t>
                      </a:r>
                    </a:p>
                  </a:txBody>
                  <a:tcPr marL="5601" marR="5601" marT="5601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E" sz="1300" b="0" i="0" u="none" strike="noStrike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76.80%</a:t>
                      </a:r>
                    </a:p>
                  </a:txBody>
                  <a:tcPr marL="5601" marR="5601" marT="5601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E" sz="1300" b="0" i="0" u="none" strike="noStrike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+0.7%</a:t>
                      </a:r>
                    </a:p>
                  </a:txBody>
                  <a:tcPr marL="5601" marR="5601" marT="5601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E" sz="1300" b="0" i="0" u="none" strike="noStrike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+17.5%</a:t>
                      </a:r>
                    </a:p>
                  </a:txBody>
                  <a:tcPr marL="5601" marR="5601" marT="5601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751"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1300" b="0" i="0" u="none" strike="noStrike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Replacement Index Reliability (%)</a:t>
                      </a:r>
                    </a:p>
                  </a:txBody>
                  <a:tcPr marL="5601" marR="5601" marT="5601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E" sz="1300" b="0" i="0" u="none" strike="noStrike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20%</a:t>
                      </a:r>
                    </a:p>
                  </a:txBody>
                  <a:tcPr marL="5601" marR="5601" marT="5601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E" sz="1300" b="0" i="0" u="none" strike="noStrike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+2.3%</a:t>
                      </a:r>
                    </a:p>
                  </a:txBody>
                  <a:tcPr marL="5601" marR="5601" marT="5601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E" sz="1300" b="0" i="0" u="none" strike="noStrike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+24.3%</a:t>
                      </a:r>
                    </a:p>
                  </a:txBody>
                  <a:tcPr marL="5601" marR="5601" marT="5601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88751"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1300" b="0" i="0" u="none" strike="noStrike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Age First Calving (Days)</a:t>
                      </a:r>
                    </a:p>
                  </a:txBody>
                  <a:tcPr marL="5601" marR="5601" marT="5601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E" sz="1300" b="0" i="0" u="none" strike="noStrike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949 Days</a:t>
                      </a:r>
                    </a:p>
                  </a:txBody>
                  <a:tcPr marL="5601" marR="5601" marT="5601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E" sz="1300" b="0" i="0" u="none" strike="noStrike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-20.8 Days</a:t>
                      </a:r>
                    </a:p>
                  </a:txBody>
                  <a:tcPr marL="5601" marR="5601" marT="5601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E" sz="1300" b="0" i="0" u="none" strike="noStrike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-32.8 Days</a:t>
                      </a:r>
                    </a:p>
                  </a:txBody>
                  <a:tcPr marL="5601" marR="5601" marT="5601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751"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1300" b="0" i="0" u="none" strike="noStrike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Number Calvings</a:t>
                      </a:r>
                    </a:p>
                  </a:txBody>
                  <a:tcPr marL="5601" marR="5601" marT="5601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E" sz="1300" b="0" i="0" u="none" strike="noStrike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2.44 Calves</a:t>
                      </a:r>
                    </a:p>
                  </a:txBody>
                  <a:tcPr marL="5601" marR="5601" marT="5601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E" sz="1300" b="0" i="0" u="none" strike="noStrike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+0.09 Calves</a:t>
                      </a:r>
                    </a:p>
                  </a:txBody>
                  <a:tcPr marL="5601" marR="5601" marT="5601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E" sz="1300" b="0" i="0" u="none" strike="noStrike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+0.52 Calves</a:t>
                      </a:r>
                    </a:p>
                  </a:txBody>
                  <a:tcPr marL="5601" marR="5601" marT="5601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88751"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1300" b="0" i="0" u="none" strike="noStrike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Calving Interval (Days)</a:t>
                      </a:r>
                    </a:p>
                  </a:txBody>
                  <a:tcPr marL="5601" marR="5601" marT="5601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E" sz="1300" b="0" i="0" u="none" strike="noStrike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413 Days</a:t>
                      </a:r>
                    </a:p>
                  </a:txBody>
                  <a:tcPr marL="5601" marR="5601" marT="5601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E" sz="1300" b="0" i="0" u="none" strike="noStrike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-1.7 Days</a:t>
                      </a:r>
                    </a:p>
                  </a:txBody>
                  <a:tcPr marL="5601" marR="5601" marT="5601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E" sz="1300" b="0" i="0" u="none" strike="noStrike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-11.5 Days</a:t>
                      </a:r>
                    </a:p>
                  </a:txBody>
                  <a:tcPr marL="5601" marR="5601" marT="5601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751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300" b="0" i="0" u="none" strike="noStrike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Cow Milk Score (1-5 Scale)</a:t>
                      </a:r>
                    </a:p>
                  </a:txBody>
                  <a:tcPr marL="5601" marR="5601" marT="5601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E" sz="1300" b="0" i="0" u="none" strike="noStrike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3.79</a:t>
                      </a:r>
                    </a:p>
                  </a:txBody>
                  <a:tcPr marL="5601" marR="5601" marT="5601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E" sz="1300" b="0" i="0" u="none" strike="noStrike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+0.07</a:t>
                      </a:r>
                    </a:p>
                  </a:txBody>
                  <a:tcPr marL="5601" marR="5601" marT="5601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E" sz="1300" b="0" i="0" u="none" strike="noStrike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+0.33</a:t>
                      </a:r>
                    </a:p>
                  </a:txBody>
                  <a:tcPr marL="5601" marR="5601" marT="5601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88751"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1300" b="0" i="0" u="none" strike="noStrike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Weaning Weight (Kgs)</a:t>
                      </a:r>
                    </a:p>
                  </a:txBody>
                  <a:tcPr marL="5601" marR="5601" marT="5601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E" sz="1300" b="0" i="0" u="none" strike="noStrike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321</a:t>
                      </a:r>
                    </a:p>
                  </a:txBody>
                  <a:tcPr marL="5601" marR="5601" marT="5601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E" sz="1300" b="0" i="0" u="none" strike="noStrike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+12.8</a:t>
                      </a:r>
                    </a:p>
                  </a:txBody>
                  <a:tcPr marL="5601" marR="5601" marT="5601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E" sz="1300" b="0" i="0" u="none" strike="noStrike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+20.3</a:t>
                      </a:r>
                    </a:p>
                  </a:txBody>
                  <a:tcPr marL="5601" marR="5601" marT="5601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751"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1300" b="0" i="0" u="none" strike="noStrike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Weaning Price (€)</a:t>
                      </a:r>
                    </a:p>
                  </a:txBody>
                  <a:tcPr marL="5601" marR="5601" marT="5601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E" sz="1300" b="0" i="0" u="none" strike="noStrike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€799.90</a:t>
                      </a:r>
                    </a:p>
                  </a:txBody>
                  <a:tcPr marL="5601" marR="5601" marT="5601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E" sz="1300" b="0" i="0" u="none" strike="noStrike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+€22.2</a:t>
                      </a:r>
                    </a:p>
                  </a:txBody>
                  <a:tcPr marL="5601" marR="5601" marT="5601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E" sz="1300" b="0" i="0" u="none" strike="noStrike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+€33.50</a:t>
                      </a:r>
                    </a:p>
                  </a:txBody>
                  <a:tcPr marL="5601" marR="5601" marT="5601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88751"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1300" b="0" i="0" u="none" strike="noStrike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Calf Quality Score (1-5 Scale)</a:t>
                      </a:r>
                    </a:p>
                  </a:txBody>
                  <a:tcPr marL="5601" marR="5601" marT="5601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E" sz="1300" b="0" i="0" u="none" strike="noStrike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4.00</a:t>
                      </a:r>
                    </a:p>
                  </a:txBody>
                  <a:tcPr marL="5601" marR="5601" marT="5601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E" sz="1300" b="0" i="0" u="none" strike="noStrike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+0.01</a:t>
                      </a:r>
                    </a:p>
                  </a:txBody>
                  <a:tcPr marL="5601" marR="5601" marT="5601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E" sz="1300" b="0" i="0" u="none" strike="noStrike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+0.08</a:t>
                      </a:r>
                    </a:p>
                  </a:txBody>
                  <a:tcPr marL="5601" marR="5601" marT="5601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751"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1300" b="0" i="0" u="none" strike="noStrike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Carcass Weight (Kgs)</a:t>
                      </a:r>
                    </a:p>
                  </a:txBody>
                  <a:tcPr marL="5601" marR="5601" marT="5601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E" sz="1300" b="0" i="0" u="none" strike="noStrike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353.8</a:t>
                      </a:r>
                    </a:p>
                  </a:txBody>
                  <a:tcPr marL="5601" marR="5601" marT="5601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E" sz="1300" b="0" i="0" u="none" strike="noStrike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+4.2</a:t>
                      </a:r>
                    </a:p>
                  </a:txBody>
                  <a:tcPr marL="5601" marR="5601" marT="5601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E" sz="1300" b="0" i="0" u="none" strike="noStrike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+6.9</a:t>
                      </a:r>
                    </a:p>
                  </a:txBody>
                  <a:tcPr marL="5601" marR="5601" marT="5601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88751"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1300" b="0" i="0" u="none" strike="noStrike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Age at Slaughter (Days)</a:t>
                      </a:r>
                    </a:p>
                  </a:txBody>
                  <a:tcPr marL="5601" marR="5601" marT="5601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E" sz="1300" b="0" i="0" u="none" strike="noStrike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713.1</a:t>
                      </a:r>
                    </a:p>
                  </a:txBody>
                  <a:tcPr marL="5601" marR="5601" marT="5601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E" sz="1300" b="0" i="0" u="none" strike="noStrike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-14.7</a:t>
                      </a:r>
                    </a:p>
                  </a:txBody>
                  <a:tcPr marL="5601" marR="5601" marT="5601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E" sz="1300" b="0" i="0" u="none" strike="noStrike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-27.7</a:t>
                      </a:r>
                    </a:p>
                  </a:txBody>
                  <a:tcPr marL="5601" marR="5601" marT="5601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751"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1300" b="0" i="0" u="none" strike="noStrike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Carcass Value (€)</a:t>
                      </a:r>
                    </a:p>
                  </a:txBody>
                  <a:tcPr marL="5601" marR="5601" marT="5601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E" sz="1300" b="0" i="0" u="none" strike="noStrike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€1,456.40</a:t>
                      </a:r>
                    </a:p>
                  </a:txBody>
                  <a:tcPr marL="5601" marR="5601" marT="5601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E" sz="1300" b="0" i="0" u="none" strike="noStrike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+€18.30</a:t>
                      </a:r>
                    </a:p>
                  </a:txBody>
                  <a:tcPr marL="5601" marR="5601" marT="5601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E" sz="1300" b="0" i="0" u="none" strike="noStrike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+€32.4</a:t>
                      </a:r>
                    </a:p>
                  </a:txBody>
                  <a:tcPr marL="5601" marR="5601" marT="5601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88751">
                <a:tc>
                  <a:txBody>
                    <a:bodyPr/>
                    <a:lstStyle/>
                    <a:p>
                      <a:pPr algn="l" rtl="0" fontAlgn="b"/>
                      <a:r>
                        <a:rPr lang="en-IE" sz="1300" b="0" i="0" u="none" strike="noStrike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% EU Conformation Score (%)</a:t>
                      </a:r>
                    </a:p>
                  </a:txBody>
                  <a:tcPr marL="5601" marR="5601" marT="5601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E" sz="1300" b="0" i="0" u="none" strike="noStrike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33%</a:t>
                      </a:r>
                    </a:p>
                  </a:txBody>
                  <a:tcPr marL="5601" marR="5601" marT="5601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E" sz="1300" b="0" i="0" u="none" strike="noStrike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+0.02</a:t>
                      </a:r>
                    </a:p>
                  </a:txBody>
                  <a:tcPr marL="5601" marR="5601" marT="5601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E" sz="1300" b="0" i="0" u="none" strike="noStrike" dirty="0">
                          <a:solidFill>
                            <a:srgbClr val="1F497D"/>
                          </a:solidFill>
                          <a:effectLst/>
                          <a:latin typeface="Comic Sans MS"/>
                        </a:rPr>
                        <a:t>+0.02</a:t>
                      </a:r>
                    </a:p>
                  </a:txBody>
                  <a:tcPr marL="5601" marR="5601" marT="5601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5322115" y="719449"/>
            <a:ext cx="1656184" cy="52565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E" sz="1800" b="1" dirty="0">
              <a:solidFill>
                <a:schemeClr val="tx1"/>
              </a:solidFill>
              <a:latin typeface="Comic Sans MS" pitchFamily="66" charset="0"/>
            </a:endParaRPr>
          </a:p>
          <a:p>
            <a:endParaRPr lang="en-IE" sz="1800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978299" y="692696"/>
            <a:ext cx="1584176" cy="52565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E" sz="1800" b="1" dirty="0">
              <a:solidFill>
                <a:schemeClr val="tx1"/>
              </a:solidFill>
              <a:latin typeface="Comic Sans MS" pitchFamily="66" charset="0"/>
            </a:endParaRPr>
          </a:p>
          <a:p>
            <a:endParaRPr lang="en-IE" sz="1800" dirty="0">
              <a:solidFill>
                <a:srgbClr val="FFFFFF"/>
              </a:solidFill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 bwMode="auto">
          <a:xfrm>
            <a:off x="107950" y="53752"/>
            <a:ext cx="89281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en-IE" altLang="en-US" sz="2400" dirty="0" smtClean="0">
                <a:latin typeface="Comic Sans MS" panose="030F0702030302020204" pitchFamily="66" charset="0"/>
              </a:rPr>
              <a:t>Impact of Adding Precision/Accuracy to Replacement Index </a:t>
            </a:r>
            <a:endParaRPr lang="en-IE" altLang="en-US" sz="2400" dirty="0" smtClean="0">
              <a:latin typeface="Comic Sans MS" panose="030F0702030302020204" pitchFamily="66" charset="0"/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7092280" y="3861048"/>
            <a:ext cx="1296144" cy="504056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24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charset="0"/>
              <a:ea typeface="ヒラギノ明朝 ProN W3" charset="-128"/>
              <a:sym typeface="Times New Roman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7164288" y="5301208"/>
            <a:ext cx="1296144" cy="504056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24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charset="0"/>
              <a:ea typeface="ヒラギノ明朝 ProN W3" charset="-128"/>
              <a:sym typeface="Times New Roman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7092280" y="2996952"/>
            <a:ext cx="1296144" cy="504056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24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charset="0"/>
              <a:ea typeface="ヒラギノ明朝 ProN W3" charset="-128"/>
              <a:sym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36042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5" grpId="0" animBg="1"/>
      <p:bldP spid="14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44834"/>
            <a:ext cx="7772400" cy="866527"/>
          </a:xfrm>
        </p:spPr>
        <p:txBody>
          <a:bodyPr/>
          <a:lstStyle/>
          <a:p>
            <a:r>
              <a:rPr lang="en-IE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</a:t>
            </a:r>
            <a:r>
              <a:rPr lang="en-IE" b="1" dirty="0" err="1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Suckler</a:t>
            </a:r>
            <a:r>
              <a:rPr lang="en-IE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Cows</a:t>
            </a:r>
            <a:endParaRPr lang="en-IE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144000" cy="1844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8" y="2780928"/>
            <a:ext cx="8982075" cy="384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91730"/>
            <a:ext cx="720617" cy="543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34946"/>
            <a:ext cx="720617" cy="545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V:\Shared\Beef GI\GI Maternal Bull Breeder Programme\1st Visit\Pictures\IE3311971 O'Connor Char\IE24127625011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1863" y="1691730"/>
            <a:ext cx="720617" cy="543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1866" y="2238389"/>
            <a:ext cx="720616" cy="542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4380" y="1691733"/>
            <a:ext cx="720617" cy="533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8" descr="http://images.inmagine.com/400nwm/iris/imagebrokerrm-032/ptg01074804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4380" y="2225657"/>
            <a:ext cx="720617" cy="555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0" descr="http://www.romanyherefords.co.uk/images/large/herefordcows1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148" y="1691729"/>
            <a:ext cx="720617" cy="546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http://www.stackyard.com/news/2015/08/cattle/15BeefShorthornCowAndCalf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148" y="2234946"/>
            <a:ext cx="720617" cy="545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1237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en-IE" altLang="en-US" dirty="0" smtClean="0">
                <a:latin typeface="Comic Sans MS" panose="030F0702030302020204" pitchFamily="66" charset="0"/>
              </a:rPr>
              <a:t>Summary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 bwMode="auto">
          <a:xfrm>
            <a:off x="457200" y="1196752"/>
            <a:ext cx="8229600" cy="4525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en-IE" altLang="en-US" sz="2800" dirty="0" smtClean="0">
                <a:solidFill>
                  <a:schemeClr val="accent6"/>
                </a:solidFill>
                <a:latin typeface="Comic Sans MS" panose="030F0702030302020204" pitchFamily="66" charset="0"/>
              </a:rPr>
              <a:t>The €uro-Star Replacement Index is an accurate predictor of future performance.</a:t>
            </a:r>
          </a:p>
          <a:p>
            <a:r>
              <a:rPr lang="en-IE" altLang="en-US" sz="2800" dirty="0" smtClean="0">
                <a:solidFill>
                  <a:schemeClr val="accent6"/>
                </a:solidFill>
                <a:latin typeface="Comic Sans MS" panose="030F0702030302020204" pitchFamily="66" charset="0"/>
              </a:rPr>
              <a:t>Use of genomics will add significantly to the accuracy of this prediction in the future.</a:t>
            </a:r>
          </a:p>
          <a:p>
            <a:r>
              <a:rPr lang="en-IE" altLang="en-US" sz="2800" dirty="0" smtClean="0">
                <a:solidFill>
                  <a:schemeClr val="accent6"/>
                </a:solidFill>
                <a:latin typeface="Comic Sans MS" panose="030F0702030302020204" pitchFamily="66" charset="0"/>
              </a:rPr>
              <a:t>Proofs for individual animals will continue to change. This is exactly in line with expectations, based on reliability.</a:t>
            </a:r>
          </a:p>
          <a:p>
            <a:r>
              <a:rPr lang="en-IE" altLang="en-US" sz="2800" b="1" i="1" u="sng" dirty="0" smtClean="0">
                <a:solidFill>
                  <a:schemeClr val="accent6"/>
                </a:solidFill>
                <a:latin typeface="Comic Sans MS" panose="030F0702030302020204" pitchFamily="66" charset="0"/>
              </a:rPr>
              <a:t>Intention to move to </a:t>
            </a:r>
            <a:r>
              <a:rPr lang="en-IE" altLang="en-US" sz="2800" b="1" i="1" u="sng" dirty="0" smtClean="0">
                <a:solidFill>
                  <a:schemeClr val="accent6"/>
                </a:solidFill>
                <a:latin typeface="Comic Sans MS" panose="030F0702030302020204" pitchFamily="66" charset="0"/>
              </a:rPr>
              <a:t>official genomic evaluations, from August </a:t>
            </a:r>
            <a:r>
              <a:rPr lang="en-IE" altLang="en-US" sz="2800" b="1" i="1" u="sng" dirty="0" smtClean="0">
                <a:solidFill>
                  <a:schemeClr val="accent6"/>
                </a:solidFill>
                <a:latin typeface="Comic Sans MS" panose="030F0702030302020204" pitchFamily="66" charset="0"/>
              </a:rPr>
              <a:t>2016, farmer reports available early September</a:t>
            </a:r>
            <a:endParaRPr lang="en-IE" altLang="en-US" sz="2800" b="1" i="1" u="sng" dirty="0" smtClean="0">
              <a:solidFill>
                <a:schemeClr val="accent6"/>
              </a:solidFill>
              <a:latin typeface="Comic Sans MS" panose="030F0702030302020204" pitchFamily="66" charset="0"/>
            </a:endParaRP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rgbClr val="000000"/>
                </a:solidFill>
                <a:latin typeface="Times New Roman" pitchFamily="18" charset="0"/>
                <a:ea typeface="ヒラギノ明朝 ProN W3" charset="-128"/>
                <a:sym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Times New Roman" pitchFamily="18" charset="0"/>
                <a:ea typeface="ヒラギノ明朝 ProN W3" charset="-128"/>
                <a:sym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Times New Roman" pitchFamily="18" charset="0"/>
                <a:ea typeface="ヒラギノ明朝 ProN W3" charset="-128"/>
                <a:sym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Times New Roman" pitchFamily="18" charset="0"/>
                <a:ea typeface="ヒラギノ明朝 ProN W3" charset="-128"/>
                <a:sym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Times New Roman" pitchFamily="18" charset="0"/>
                <a:ea typeface="ヒラギノ明朝 ProN W3" charset="-128"/>
                <a:sym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 New Roman" pitchFamily="18" charset="0"/>
                <a:ea typeface="ヒラギノ明朝 ProN W3" charset="-128"/>
                <a:sym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 New Roman" pitchFamily="18" charset="0"/>
                <a:ea typeface="ヒラギノ明朝 ProN W3" charset="-128"/>
                <a:sym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 New Roman" pitchFamily="18" charset="0"/>
                <a:ea typeface="ヒラギノ明朝 ProN W3" charset="-128"/>
                <a:sym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 New Roman" pitchFamily="18" charset="0"/>
                <a:ea typeface="ヒラギノ明朝 ProN W3" charset="-128"/>
                <a:sym typeface="Times New Roman" pitchFamily="18" charset="0"/>
              </a:defRPr>
            </a:lvl9pPr>
          </a:lstStyle>
          <a:p>
            <a:pPr eaLnBrk="1" hangingPunct="1"/>
            <a:fld id="{61D76DE4-A078-45E5-B7FB-570503B7D864}" type="slidenum">
              <a:rPr lang="en-US" altLang="en-US" sz="1400" smtClean="0">
                <a:solidFill>
                  <a:srgbClr val="F9FFF9"/>
                </a:solidFill>
                <a:latin typeface="Myriad Pro Bold"/>
                <a:ea typeface="Myriad Pro Bold"/>
                <a:cs typeface="Myriad Pro Bold"/>
                <a:sym typeface="Myriad Pro Bold"/>
              </a:rPr>
              <a:pPr eaLnBrk="1" hangingPunct="1"/>
              <a:t>7</a:t>
            </a:fld>
            <a:endParaRPr lang="en-US" altLang="en-US" sz="1400" smtClean="0">
              <a:solidFill>
                <a:srgbClr val="F9FFF9"/>
              </a:solidFill>
              <a:latin typeface="Myriad Pro Bold"/>
              <a:ea typeface="Myriad Pro Bold"/>
              <a:cs typeface="Myriad Pro Bold"/>
              <a:sym typeface="Myriad Pro Bold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CBF Cover Pag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FFFF"/>
      </a:accent1>
      <a:accent2>
        <a:srgbClr val="333399"/>
      </a:accent2>
      <a:accent3>
        <a:srgbClr val="FFFFFF"/>
      </a:accent3>
      <a:accent4>
        <a:srgbClr val="000000"/>
      </a:accent4>
      <a:accent5>
        <a:srgbClr val="FFFFFF"/>
      </a:accent5>
      <a:accent6>
        <a:srgbClr val="2D2D8A"/>
      </a:accent6>
      <a:hlink>
        <a:srgbClr val="009999"/>
      </a:hlink>
      <a:folHlink>
        <a:srgbClr val="99CC00"/>
      </a:folHlink>
    </a:clrScheme>
    <a:fontScheme name="ICBF Cover Page">
      <a:majorFont>
        <a:latin typeface="Myriad Pro Bold"/>
        <a:ea typeface="ヒラギノ角ゴ ProN W6"/>
        <a:cs typeface=""/>
      </a:majorFont>
      <a:minorFont>
        <a:latin typeface="Lucida Sans"/>
        <a:ea typeface="ヒラギノ角ゴ ProN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charset="0"/>
            <a:ea typeface="ヒラギノ明朝 ProN W3" charset="-128"/>
            <a:sym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charset="0"/>
            <a:ea typeface="ヒラギノ明朝 ProN W3" charset="-128"/>
            <a:sym typeface="Times New Roman" charset="0"/>
          </a:defRPr>
        </a:defPPr>
      </a:lstStyle>
    </a:lnDef>
  </a:objectDefaults>
  <a:extraClrSchemeLst>
    <a:extraClrScheme>
      <a:clrScheme name="ICBF Cover Pag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ICBF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FFFF"/>
      </a:accent1>
      <a:accent2>
        <a:srgbClr val="333399"/>
      </a:accent2>
      <a:accent3>
        <a:srgbClr val="FFFFFF"/>
      </a:accent3>
      <a:accent4>
        <a:srgbClr val="000000"/>
      </a:accent4>
      <a:accent5>
        <a:srgbClr val="FFFFFF"/>
      </a:accent5>
      <a:accent6>
        <a:srgbClr val="2D2D8A"/>
      </a:accent6>
      <a:hlink>
        <a:srgbClr val="009999"/>
      </a:hlink>
      <a:folHlink>
        <a:srgbClr val="99CC00"/>
      </a:folHlink>
    </a:clrScheme>
    <a:fontScheme name="ICBF Inside Page">
      <a:majorFont>
        <a:latin typeface="Lucida Sans"/>
        <a:ea typeface="ヒラギノ角ゴ ProN W3"/>
        <a:cs typeface=""/>
      </a:majorFont>
      <a:minorFont>
        <a:latin typeface="Lucida Sans"/>
        <a:ea typeface="ヒラギノ角ゴ ProN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charset="0"/>
            <a:ea typeface="ヒラギノ明朝 ProN W3" charset="-128"/>
            <a:sym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charset="0"/>
            <a:ea typeface="ヒラギノ明朝 ProN W3" charset="-128"/>
            <a:sym typeface="Times New Roman" charset="0"/>
          </a:defRPr>
        </a:defPPr>
      </a:lstStyle>
    </a:lnDef>
  </a:objectDefaults>
  <a:extraClrSchemeLst>
    <a:extraClrScheme>
      <a:clrScheme name="ICBF Inside Pag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Data slides">
  <a:themeElements>
    <a:clrScheme name="Custom 1">
      <a:dk1>
        <a:srgbClr val="333333"/>
      </a:dk1>
      <a:lt1>
        <a:sysClr val="window" lastClr="FFFFFF"/>
      </a:lt1>
      <a:dk2>
        <a:srgbClr val="666666"/>
      </a:dk2>
      <a:lt2>
        <a:srgbClr val="EEECE1"/>
      </a:lt2>
      <a:accent1>
        <a:srgbClr val="8BAB42"/>
      </a:accent1>
      <a:accent2>
        <a:srgbClr val="CCCCCC"/>
      </a:accent2>
      <a:accent3>
        <a:srgbClr val="60574C"/>
      </a:accent3>
      <a:accent4>
        <a:srgbClr val="31859C"/>
      </a:accent4>
      <a:accent5>
        <a:srgbClr val="A8BC33"/>
      </a:accent5>
      <a:accent6>
        <a:srgbClr val="FFFFFF"/>
      </a:accent6>
      <a:hlink>
        <a:srgbClr val="31859C"/>
      </a:hlink>
      <a:folHlink>
        <a:srgbClr val="31859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5_ICBF Inside Pag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FFFF"/>
      </a:accent1>
      <a:accent2>
        <a:srgbClr val="333399"/>
      </a:accent2>
      <a:accent3>
        <a:srgbClr val="FFFFFF"/>
      </a:accent3>
      <a:accent4>
        <a:srgbClr val="000000"/>
      </a:accent4>
      <a:accent5>
        <a:srgbClr val="FFFFFF"/>
      </a:accent5>
      <a:accent6>
        <a:srgbClr val="2D2D8A"/>
      </a:accent6>
      <a:hlink>
        <a:srgbClr val="009999"/>
      </a:hlink>
      <a:folHlink>
        <a:srgbClr val="99CC00"/>
      </a:folHlink>
    </a:clrScheme>
    <a:fontScheme name="ICBF Inside Page">
      <a:majorFont>
        <a:latin typeface="Lucida Sans"/>
        <a:ea typeface="ヒラギノ角ゴ ProN W3"/>
        <a:cs typeface=""/>
      </a:majorFont>
      <a:minorFont>
        <a:latin typeface="Lucida Sans"/>
        <a:ea typeface="ヒラギノ角ゴ ProN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charset="0"/>
            <a:ea typeface="ヒラギノ明朝 ProN W3" charset="-128"/>
            <a:sym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charset="0"/>
            <a:ea typeface="ヒラギノ明朝 ProN W3" charset="-128"/>
            <a:sym typeface="Times New Roman" charset="0"/>
          </a:defRPr>
        </a:defPPr>
      </a:lstStyle>
    </a:lnDef>
  </a:objectDefaults>
  <a:extraClrSchemeLst>
    <a:extraClrScheme>
      <a:clrScheme name="ICBF Inside Pag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15769</TotalTime>
  <Pages>0</Pages>
  <Words>447</Words>
  <Characters>0</Characters>
  <Application>Microsoft Office PowerPoint</Application>
  <PresentationFormat>On-screen Show (4:3)</PresentationFormat>
  <Lines>0</Lines>
  <Paragraphs>114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ICBF Cover Page</vt:lpstr>
      <vt:lpstr>ICBF Theme</vt:lpstr>
      <vt:lpstr>Data slides</vt:lpstr>
      <vt:lpstr>5_ICBF Inside Page</vt:lpstr>
      <vt:lpstr>Office Theme</vt:lpstr>
      <vt:lpstr>Update on Beef Genomic Evaluations</vt:lpstr>
      <vt:lpstr>Key Questions?</vt:lpstr>
      <vt:lpstr>Replacement Index.</vt:lpstr>
      <vt:lpstr>Data + Analysis.</vt:lpstr>
      <vt:lpstr>Impact of Adding Precision/Accuracy to Replacement Index </vt:lpstr>
      <vt:lpstr>All Suckler Cows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Wickham</dc:creator>
  <cp:lastModifiedBy>Sean Coughlan1</cp:lastModifiedBy>
  <cp:revision>850</cp:revision>
  <cp:lastPrinted>2016-07-19T09:19:00Z</cp:lastPrinted>
  <dcterms:modified xsi:type="dcterms:W3CDTF">2016-07-19T10:39:54Z</dcterms:modified>
</cp:coreProperties>
</file>